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6"/>
  </p:notesMasterIdLst>
  <p:sldIdLst>
    <p:sldId id="332" r:id="rId2"/>
    <p:sldId id="266" r:id="rId3"/>
    <p:sldId id="264" r:id="rId4"/>
    <p:sldId id="263" r:id="rId5"/>
  </p:sldIdLst>
  <p:sldSz cx="15119350" cy="10691813"/>
  <p:notesSz cx="10234613" cy="14662150"/>
  <p:defaultTextStyle>
    <a:defPPr>
      <a:defRPr lang="en-US"/>
    </a:defPPr>
    <a:lvl1pPr marL="0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6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4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2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88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46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04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62" algn="l" defTabSz="457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ikennemerkkikirjasto" id="{071D5964-E932-4A6E-ABDF-E32C667B95BD}">
          <p14:sldIdLst>
            <p14:sldId id="332"/>
            <p14:sldId id="266"/>
            <p14:sldId id="264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CD00"/>
    <a:srgbClr val="FBF1A1"/>
    <a:srgbClr val="D0D0D0"/>
    <a:srgbClr val="FF8C9B"/>
    <a:srgbClr val="FFF7D5"/>
    <a:srgbClr val="E4002B"/>
    <a:srgbClr val="FFEEA7"/>
    <a:srgbClr val="E0E0E0"/>
    <a:srgbClr val="10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8B2D4-418E-4B50-B94F-81D3A1FE038B}" v="114" dt="2025-12-15T12:55:16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 showGuides="1">
      <p:cViewPr varScale="1">
        <p:scale>
          <a:sx n="69" d="100"/>
          <a:sy n="69" d="100"/>
        </p:scale>
        <p:origin x="147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9" cy="735654"/>
          </a:xfrm>
          <a:prstGeom prst="rect">
            <a:avLst/>
          </a:prstGeom>
        </p:spPr>
        <p:txBody>
          <a:bodyPr vert="horz" lIns="142088" tIns="71044" rIns="142088" bIns="71044" rtlCol="0"/>
          <a:lstStyle>
            <a:lvl1pPr algn="l">
              <a:defRPr sz="19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797249" y="0"/>
            <a:ext cx="4434999" cy="735654"/>
          </a:xfrm>
          <a:prstGeom prst="rect">
            <a:avLst/>
          </a:prstGeom>
        </p:spPr>
        <p:txBody>
          <a:bodyPr vert="horz" lIns="142088" tIns="71044" rIns="142088" bIns="71044" rtlCol="0"/>
          <a:lstStyle>
            <a:lvl1pPr algn="r">
              <a:defRPr sz="1900"/>
            </a:lvl1pPr>
          </a:lstStyle>
          <a:p>
            <a:fld id="{8A8929B9-7557-469E-BABA-644FF03FFFA0}" type="datetimeFigureOut">
              <a:rPr lang="fi-FI" smtClean="0"/>
              <a:t>15.12.2025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619250" y="1833563"/>
            <a:ext cx="6996113" cy="4948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088" tIns="71044" rIns="142088" bIns="71044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1023465" y="7056164"/>
            <a:ext cx="8187690" cy="5773222"/>
          </a:xfrm>
          <a:prstGeom prst="rect">
            <a:avLst/>
          </a:prstGeom>
        </p:spPr>
        <p:txBody>
          <a:bodyPr vert="horz" lIns="142088" tIns="71044" rIns="142088" bIns="7104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3" y="13926503"/>
            <a:ext cx="4434999" cy="735652"/>
          </a:xfrm>
          <a:prstGeom prst="rect">
            <a:avLst/>
          </a:prstGeom>
        </p:spPr>
        <p:txBody>
          <a:bodyPr vert="horz" lIns="142088" tIns="71044" rIns="142088" bIns="71044" rtlCol="0" anchor="b"/>
          <a:lstStyle>
            <a:lvl1pPr algn="l">
              <a:defRPr sz="19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797249" y="13926503"/>
            <a:ext cx="4434999" cy="735652"/>
          </a:xfrm>
          <a:prstGeom prst="rect">
            <a:avLst/>
          </a:prstGeom>
        </p:spPr>
        <p:txBody>
          <a:bodyPr vert="horz" lIns="142088" tIns="71044" rIns="142088" bIns="71044" rtlCol="0" anchor="b"/>
          <a:lstStyle>
            <a:lvl1pPr algn="r">
              <a:defRPr sz="1900"/>
            </a:lvl1pPr>
          </a:lstStyle>
          <a:p>
            <a:fld id="{AE17EB0E-7C16-43F7-BB1B-C5AFC6BDB3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88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316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474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632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788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946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200104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7262" algn="l" defTabSz="914316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F57A-A261-8BC7-5BB6-1F49841DC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4DADFA-16F5-B33E-30F0-3F61ADFC2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BEA09A9-A460-F3C7-7C89-FE6D16DB9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5144093-357B-472B-7BDF-E8E1D187E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7EB0E-7C16-43F7-BB1B-C5AFC6BDB3EF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62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B7A94-C368-9755-0AB6-656313AF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079ABE7-79D9-8C48-61BB-FEDE9672B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19250" y="1833563"/>
            <a:ext cx="6996113" cy="4948237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C3DB58D-2E7F-A225-9BDD-70A56D511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E3077AA-814B-F4E7-E770-59E0FF9C9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7EB0E-7C16-43F7-BB1B-C5AFC6BDB3E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14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5658-9147-303B-8369-E128B8471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B045320-AF2D-0839-532D-9B0F4B5D5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19250" y="1833563"/>
            <a:ext cx="6996113" cy="4948237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4368F0B-7245-4C62-CA28-3629E1A4F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16F05F1-EAFE-5192-1E5D-41D80210A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7EB0E-7C16-43F7-BB1B-C5AFC6BDB3E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462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FF47-4528-8A9B-A768-300061E7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3AF8F88-F04E-834E-116B-410384BDF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19250" y="1833563"/>
            <a:ext cx="6996113" cy="4948237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84425E8-37C0-7CF4-F864-A11CEEBC5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E6CA9D2-8E84-FCE4-61B8-1955980C2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7EB0E-7C16-43F7-BB1B-C5AFC6BDB3E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19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6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20" y="5615679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802" indent="0" algn="ctr">
              <a:buNone/>
              <a:defRPr sz="3118"/>
            </a:lvl2pPr>
            <a:lvl3pPr marL="1425603" indent="0" algn="ctr">
              <a:buNone/>
              <a:defRPr sz="2806"/>
            </a:lvl3pPr>
            <a:lvl4pPr marL="2138404" indent="0" algn="ctr">
              <a:buNone/>
              <a:defRPr sz="2494"/>
            </a:lvl4pPr>
            <a:lvl5pPr marL="2851206" indent="0" algn="ctr">
              <a:buNone/>
              <a:defRPr sz="2494"/>
            </a:lvl5pPr>
            <a:lvl6pPr marL="3564007" indent="0" algn="ctr">
              <a:buNone/>
              <a:defRPr sz="2494"/>
            </a:lvl6pPr>
            <a:lvl7pPr marL="4276809" indent="0" algn="ctr">
              <a:buNone/>
              <a:defRPr sz="2494"/>
            </a:lvl7pPr>
            <a:lvl8pPr marL="4989610" indent="0" algn="ctr">
              <a:buNone/>
              <a:defRPr sz="2494"/>
            </a:lvl8pPr>
            <a:lvl9pPr marL="5702411" indent="0" algn="ctr">
              <a:buNone/>
              <a:defRPr sz="2494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FA5F-CDF4-4C14-A349-F01E081B98A3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7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F175-1B5D-4C40-A5FB-DEC49C254114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251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7" y="569241"/>
            <a:ext cx="3260110" cy="9060817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7" y="569241"/>
            <a:ext cx="9591338" cy="906081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B452-EE7E-4A78-A152-1E7B0B91E695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17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AA3A-B595-48E8-A016-23D022BFF513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3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3" y="2665533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3" y="7155104"/>
            <a:ext cx="13040439" cy="2338834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82000"/>
                  </a:schemeClr>
                </a:solidFill>
              </a:defRPr>
            </a:lvl1pPr>
            <a:lvl2pPr marL="712802" indent="0">
              <a:buNone/>
              <a:defRPr sz="3118">
                <a:solidFill>
                  <a:schemeClr val="tx1">
                    <a:tint val="82000"/>
                  </a:schemeClr>
                </a:solidFill>
              </a:defRPr>
            </a:lvl2pPr>
            <a:lvl3pPr marL="1425603" indent="0">
              <a:buNone/>
              <a:defRPr sz="2806">
                <a:solidFill>
                  <a:schemeClr val="tx1">
                    <a:tint val="82000"/>
                  </a:schemeClr>
                </a:solidFill>
              </a:defRPr>
            </a:lvl3pPr>
            <a:lvl4pPr marL="213840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4pPr>
            <a:lvl5pPr marL="2851206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5pPr>
            <a:lvl6pPr marL="3564007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6pPr>
            <a:lvl7pPr marL="4276809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7pPr>
            <a:lvl8pPr marL="4989610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8pPr>
            <a:lvl9pPr marL="5702411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09E8-1711-4918-9168-6963DFBE3302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97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1"/>
            <a:ext cx="6425724" cy="67838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1"/>
            <a:ext cx="6425724" cy="67838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BB8B-5AAD-452C-B74A-8EDAA29C1D5B}" type="datetime1">
              <a:rPr lang="fi-FI" smtClean="0"/>
              <a:t>15.12.2025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56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3"/>
            <a:ext cx="13040439" cy="206659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02" indent="0">
              <a:buNone/>
              <a:defRPr sz="3118" b="1"/>
            </a:lvl2pPr>
            <a:lvl3pPr marL="1425603" indent="0">
              <a:buNone/>
              <a:defRPr sz="2806" b="1"/>
            </a:lvl3pPr>
            <a:lvl4pPr marL="2138404" indent="0">
              <a:buNone/>
              <a:defRPr sz="2494" b="1"/>
            </a:lvl4pPr>
            <a:lvl5pPr marL="2851206" indent="0">
              <a:buNone/>
              <a:defRPr sz="2494" b="1"/>
            </a:lvl5pPr>
            <a:lvl6pPr marL="3564007" indent="0">
              <a:buNone/>
              <a:defRPr sz="2494" b="1"/>
            </a:lvl6pPr>
            <a:lvl7pPr marL="4276809" indent="0">
              <a:buNone/>
              <a:defRPr sz="2494" b="1"/>
            </a:lvl7pPr>
            <a:lvl8pPr marL="4989610" indent="0">
              <a:buNone/>
              <a:defRPr sz="2494" b="1"/>
            </a:lvl8pPr>
            <a:lvl9pPr marL="5702411" indent="0">
              <a:buNone/>
              <a:defRPr sz="2494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3"/>
            <a:ext cx="6396193" cy="5744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4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02" indent="0">
              <a:buNone/>
              <a:defRPr sz="3118" b="1"/>
            </a:lvl2pPr>
            <a:lvl3pPr marL="1425603" indent="0">
              <a:buNone/>
              <a:defRPr sz="2806" b="1"/>
            </a:lvl3pPr>
            <a:lvl4pPr marL="2138404" indent="0">
              <a:buNone/>
              <a:defRPr sz="2494" b="1"/>
            </a:lvl4pPr>
            <a:lvl5pPr marL="2851206" indent="0">
              <a:buNone/>
              <a:defRPr sz="2494" b="1"/>
            </a:lvl5pPr>
            <a:lvl6pPr marL="3564007" indent="0">
              <a:buNone/>
              <a:defRPr sz="2494" b="1"/>
            </a:lvl6pPr>
            <a:lvl7pPr marL="4276809" indent="0">
              <a:buNone/>
              <a:defRPr sz="2494" b="1"/>
            </a:lvl7pPr>
            <a:lvl8pPr marL="4989610" indent="0">
              <a:buNone/>
              <a:defRPr sz="2494" b="1"/>
            </a:lvl8pPr>
            <a:lvl9pPr marL="5702411" indent="0">
              <a:buNone/>
              <a:defRPr sz="2494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4" y="3905483"/>
            <a:ext cx="6427693" cy="5744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95FC6-A9E1-41C2-91F5-442C53E8F2CD}" type="datetime1">
              <a:rPr lang="fi-FI" smtClean="0"/>
              <a:t>15.12.2025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0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D5BB-C88B-45E0-9DE4-89B79E46F128}" type="datetime1">
              <a:rPr lang="fi-FI" smtClean="0"/>
              <a:t>15.12.2025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26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E34-C8BD-4E2B-8CE9-8D8203935B58}" type="datetime1">
              <a:rPr lang="fi-FI" smtClean="0"/>
              <a:t>15.12.2025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89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4" y="1539426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802" indent="0">
              <a:buNone/>
              <a:defRPr sz="2183"/>
            </a:lvl2pPr>
            <a:lvl3pPr marL="1425603" indent="0">
              <a:buNone/>
              <a:defRPr sz="1871"/>
            </a:lvl3pPr>
            <a:lvl4pPr marL="2138404" indent="0">
              <a:buNone/>
              <a:defRPr sz="1559"/>
            </a:lvl4pPr>
            <a:lvl5pPr marL="2851206" indent="0">
              <a:buNone/>
              <a:defRPr sz="1559"/>
            </a:lvl5pPr>
            <a:lvl6pPr marL="3564007" indent="0">
              <a:buNone/>
              <a:defRPr sz="1559"/>
            </a:lvl6pPr>
            <a:lvl7pPr marL="4276809" indent="0">
              <a:buNone/>
              <a:defRPr sz="1559"/>
            </a:lvl7pPr>
            <a:lvl8pPr marL="4989610" indent="0">
              <a:buNone/>
              <a:defRPr sz="1559"/>
            </a:lvl8pPr>
            <a:lvl9pPr marL="5702411" indent="0">
              <a:buNone/>
              <a:defRPr sz="155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B082-B099-42A7-93B3-E1705792B370}" type="datetime1">
              <a:rPr lang="fi-FI" smtClean="0"/>
              <a:t>15.12.2025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062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4" y="1539426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802" indent="0">
              <a:buNone/>
              <a:defRPr sz="4365"/>
            </a:lvl2pPr>
            <a:lvl3pPr marL="1425603" indent="0">
              <a:buNone/>
              <a:defRPr sz="3742"/>
            </a:lvl3pPr>
            <a:lvl4pPr marL="2138404" indent="0">
              <a:buNone/>
              <a:defRPr sz="3118"/>
            </a:lvl4pPr>
            <a:lvl5pPr marL="2851206" indent="0">
              <a:buNone/>
              <a:defRPr sz="3118"/>
            </a:lvl5pPr>
            <a:lvl6pPr marL="3564007" indent="0">
              <a:buNone/>
              <a:defRPr sz="3118"/>
            </a:lvl6pPr>
            <a:lvl7pPr marL="4276809" indent="0">
              <a:buNone/>
              <a:defRPr sz="3118"/>
            </a:lvl7pPr>
            <a:lvl8pPr marL="4989610" indent="0">
              <a:buNone/>
              <a:defRPr sz="3118"/>
            </a:lvl8pPr>
            <a:lvl9pPr marL="5702411" indent="0">
              <a:buNone/>
              <a:defRPr sz="3118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6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802" indent="0">
              <a:buNone/>
              <a:defRPr sz="2183"/>
            </a:lvl2pPr>
            <a:lvl3pPr marL="1425603" indent="0">
              <a:buNone/>
              <a:defRPr sz="1871"/>
            </a:lvl3pPr>
            <a:lvl4pPr marL="2138404" indent="0">
              <a:buNone/>
              <a:defRPr sz="1559"/>
            </a:lvl4pPr>
            <a:lvl5pPr marL="2851206" indent="0">
              <a:buNone/>
              <a:defRPr sz="1559"/>
            </a:lvl5pPr>
            <a:lvl6pPr marL="3564007" indent="0">
              <a:buNone/>
              <a:defRPr sz="1559"/>
            </a:lvl6pPr>
            <a:lvl7pPr marL="4276809" indent="0">
              <a:buNone/>
              <a:defRPr sz="1559"/>
            </a:lvl7pPr>
            <a:lvl8pPr marL="4989610" indent="0">
              <a:buNone/>
              <a:defRPr sz="1559"/>
            </a:lvl8pPr>
            <a:lvl9pPr marL="5702411" indent="0">
              <a:buNone/>
              <a:defRPr sz="155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844F-6D46-4443-ABAB-295A83A43CCE}" type="datetime1">
              <a:rPr lang="fi-FI" smtClean="0"/>
              <a:t>15.12.2025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74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7" y="569243"/>
            <a:ext cx="13040439" cy="2066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7" y="2846201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C2478-F78A-465B-AEC6-A3FD31B37611}" type="datetime1">
              <a:rPr lang="fi-FI" smtClean="0"/>
              <a:t>15.12.2025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6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B9C0F-D028-4E4A-9219-58C7971075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8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1425603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00" indent="-356400" algn="l" defTabSz="1425603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201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004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806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607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408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210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6011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813" indent="-356400" algn="l" defTabSz="14256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802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603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404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206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4007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809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610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411" algn="l" defTabSz="1425603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wmf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wm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11" Type="http://schemas.openxmlformats.org/officeDocument/2006/relationships/image" Target="../media/image9.wmf"/><Relationship Id="rId5" Type="http://schemas.openxmlformats.org/officeDocument/2006/relationships/image" Target="../media/image3.png"/><Relationship Id="rId15" Type="http://schemas.openxmlformats.org/officeDocument/2006/relationships/image" Target="../media/image13.wmf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wmf"/><Relationship Id="rId1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wmf"/><Relationship Id="rId18" Type="http://schemas.openxmlformats.org/officeDocument/2006/relationships/image" Target="../media/image27.jpg"/><Relationship Id="rId26" Type="http://schemas.openxmlformats.org/officeDocument/2006/relationships/image" Target="../media/image16.png"/><Relationship Id="rId39" Type="http://schemas.openxmlformats.org/officeDocument/2006/relationships/image" Target="../media/image1.png"/><Relationship Id="rId21" Type="http://schemas.openxmlformats.org/officeDocument/2006/relationships/image" Target="../media/image30.wmf"/><Relationship Id="rId34" Type="http://schemas.openxmlformats.org/officeDocument/2006/relationships/image" Target="../media/image41.wmf"/><Relationship Id="rId7" Type="http://schemas.openxmlformats.org/officeDocument/2006/relationships/image" Target="../media/image20.png"/><Relationship Id="rId12" Type="http://schemas.openxmlformats.org/officeDocument/2006/relationships/image" Target="../media/image24.wmf"/><Relationship Id="rId17" Type="http://schemas.openxmlformats.org/officeDocument/2006/relationships/image" Target="../media/image11.wmf"/><Relationship Id="rId25" Type="http://schemas.openxmlformats.org/officeDocument/2006/relationships/image" Target="../media/image6.png"/><Relationship Id="rId33" Type="http://schemas.openxmlformats.org/officeDocument/2006/relationships/image" Target="../media/image40.wmf"/><Relationship Id="rId38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wmf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.wmf"/><Relationship Id="rId24" Type="http://schemas.openxmlformats.org/officeDocument/2006/relationships/image" Target="../media/image33.png"/><Relationship Id="rId32" Type="http://schemas.openxmlformats.org/officeDocument/2006/relationships/image" Target="../media/image39.wmf"/><Relationship Id="rId37" Type="http://schemas.openxmlformats.org/officeDocument/2006/relationships/image" Target="../media/image44.jpg"/><Relationship Id="rId40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12.wmf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36" Type="http://schemas.openxmlformats.org/officeDocument/2006/relationships/image" Target="../media/image43.wmf"/><Relationship Id="rId10" Type="http://schemas.openxmlformats.org/officeDocument/2006/relationships/image" Target="../media/image23.png"/><Relationship Id="rId19" Type="http://schemas.openxmlformats.org/officeDocument/2006/relationships/image" Target="../media/image28.jpg"/><Relationship Id="rId31" Type="http://schemas.openxmlformats.org/officeDocument/2006/relationships/image" Target="../media/image38.png"/><Relationship Id="rId4" Type="http://schemas.openxmlformats.org/officeDocument/2006/relationships/image" Target="../media/image17.wmf"/><Relationship Id="rId9" Type="http://schemas.openxmlformats.org/officeDocument/2006/relationships/image" Target="../media/image22.png"/><Relationship Id="rId14" Type="http://schemas.openxmlformats.org/officeDocument/2006/relationships/image" Target="../media/image25.wmf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wmf"/><Relationship Id="rId8" Type="http://schemas.openxmlformats.org/officeDocument/2006/relationships/image" Target="../media/image21.png"/><Relationship Id="rId3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2.wmf"/><Relationship Id="rId18" Type="http://schemas.openxmlformats.org/officeDocument/2006/relationships/image" Target="../media/image57.emf"/><Relationship Id="rId3" Type="http://schemas.openxmlformats.org/officeDocument/2006/relationships/image" Target="../media/image9.wmf"/><Relationship Id="rId7" Type="http://schemas.openxmlformats.org/officeDocument/2006/relationships/image" Target="../media/image47.jpg"/><Relationship Id="rId12" Type="http://schemas.openxmlformats.org/officeDocument/2006/relationships/image" Target="../media/image14.wmf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1.wmf"/><Relationship Id="rId5" Type="http://schemas.openxmlformats.org/officeDocument/2006/relationships/image" Target="../media/image8.jpg"/><Relationship Id="rId15" Type="http://schemas.openxmlformats.org/officeDocument/2006/relationships/image" Target="../media/image54.wmf"/><Relationship Id="rId10" Type="http://schemas.openxmlformats.org/officeDocument/2006/relationships/image" Target="../media/image50.wmf"/><Relationship Id="rId19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49.jpg"/><Relationship Id="rId14" Type="http://schemas.openxmlformats.org/officeDocument/2006/relationships/image" Target="../media/image5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7.png"/><Relationship Id="rId18" Type="http://schemas.openxmlformats.org/officeDocument/2006/relationships/image" Target="../media/image42.wmf"/><Relationship Id="rId3" Type="http://schemas.openxmlformats.org/officeDocument/2006/relationships/image" Target="../media/image7.wmf"/><Relationship Id="rId7" Type="http://schemas.openxmlformats.org/officeDocument/2006/relationships/image" Target="../media/image61.wmf"/><Relationship Id="rId12" Type="http://schemas.openxmlformats.org/officeDocument/2006/relationships/image" Target="../media/image66.wmf"/><Relationship Id="rId17" Type="http://schemas.openxmlformats.org/officeDocument/2006/relationships/image" Target="../media/image43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11" Type="http://schemas.openxmlformats.org/officeDocument/2006/relationships/image" Target="../media/image65.jpg"/><Relationship Id="rId5" Type="http://schemas.openxmlformats.org/officeDocument/2006/relationships/image" Target="../media/image59.wmf"/><Relationship Id="rId15" Type="http://schemas.openxmlformats.org/officeDocument/2006/relationships/image" Target="../media/image68.jpg"/><Relationship Id="rId10" Type="http://schemas.openxmlformats.org/officeDocument/2006/relationships/image" Target="../media/image64.jpg"/><Relationship Id="rId19" Type="http://schemas.openxmlformats.org/officeDocument/2006/relationships/image" Target="../media/image40.wmf"/><Relationship Id="rId4" Type="http://schemas.openxmlformats.org/officeDocument/2006/relationships/image" Target="../media/image58.jpg"/><Relationship Id="rId9" Type="http://schemas.openxmlformats.org/officeDocument/2006/relationships/image" Target="../media/image63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12580-64C1-69A0-BA93-1A18CA906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iruutu 81">
            <a:extLst>
              <a:ext uri="{FF2B5EF4-FFF2-40B4-BE49-F238E27FC236}">
                <a16:creationId xmlns:a16="http://schemas.microsoft.com/office/drawing/2014/main" id="{4D3E2C34-F94E-07B4-7C22-EE1592363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3596" y="6798869"/>
            <a:ext cx="4112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Open Sans" pitchFamily="2" charset="0"/>
                <a:cs typeface="Open Sans" pitchFamily="2" charset="0"/>
              </a:rPr>
              <a:t>(     )</a:t>
            </a: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A778BBE3-82A6-29D7-94B3-D9E80DA0E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3596" y="8040473"/>
            <a:ext cx="4112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Open Sans" pitchFamily="2" charset="0"/>
                <a:cs typeface="Open Sans" pitchFamily="2" charset="0"/>
              </a:rPr>
              <a:t>(     )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94D1B547-4F4A-DC44-407A-D3D5DCC85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58771" y="5700359"/>
            <a:ext cx="4112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600" dirty="0">
                <a:solidFill>
                  <a:schemeClr val="bg1">
                    <a:lumMod val="85000"/>
                  </a:schemeClr>
                </a:solidFill>
                <a:latin typeface="Raleway" pitchFamily="2" charset="0"/>
                <a:ea typeface="Open Sans" pitchFamily="2" charset="0"/>
                <a:cs typeface="Open Sans" pitchFamily="2" charset="0"/>
              </a:rPr>
              <a:t>(     )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F4A1951-F453-9A30-C628-D15A662BC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866" y="0"/>
            <a:ext cx="15125215" cy="1970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4B02DCB1-6A97-2F53-1742-F83B70B29F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574461" y="982522"/>
            <a:ext cx="14539029" cy="1446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Liikennemerkkikirjasto ja merkkien käyttö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4BC704F-1137-65BC-B21C-8DD23F48DD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8077" y="2307514"/>
            <a:ext cx="66934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Jos teet suunnitelmasi esimerkiksi PowerPointin avulla, voit hyödyntää tähän liikennemerkkikirjastoon koottuja usein tilapäisissä järjestelyissä tarvittavia merkkejä.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Jos tarvitsemaasi merkkiä ei löydy, voit etsiä puuttuvan merkin </a:t>
            </a:r>
            <a:r>
              <a:rPr kumimoji="0" lang="fi-FI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Väyläviraston verkkosivuilta.</a:t>
            </a:r>
          </a:p>
          <a:p>
            <a:endParaRPr lang="fi-FI" sz="2000" b="1" dirty="0">
              <a:solidFill>
                <a:schemeClr val="accent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i-FI" sz="20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Kopioi liikennemerkkikirjastosta tarvitsemasi liikennemerkit käyttämällesi pohjakartalle.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Muuta tarvittaessa merkin kokoa. Merkkejä voi myös kääntää tai kiertää.</a:t>
            </a:r>
            <a:r>
              <a:rPr kumimoji="0" lang="fi-FI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  <p:sp>
        <p:nvSpPr>
          <p:cNvPr id="87" name="Tekstiruutu 86">
            <a:extLst>
              <a:ext uri="{FF2B5EF4-FFF2-40B4-BE49-F238E27FC236}">
                <a16:creationId xmlns:a16="http://schemas.microsoft.com/office/drawing/2014/main" id="{65C6EAE6-BA3B-E61D-DE37-D61E3C96C6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386" y="5470267"/>
            <a:ext cx="37499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EB054B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Kopioi alla olevat mustat jalustat suunnitelmaasi.  </a:t>
            </a:r>
            <a:r>
              <a:rPr kumimoji="0" lang="fi-FI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Käytä niitä kuvaamaan liikennemerkin suunniteltua sijoituskohtaa sekä katselusuuntaa viereisen esimerkin mukaisesti. 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469C9BA4-D8E6-DE12-7EAE-A941B5A66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044" y="436537"/>
            <a:ext cx="2212861" cy="761211"/>
          </a:xfrm>
          <a:prstGeom prst="rect">
            <a:avLst/>
          </a:prstGeom>
        </p:spPr>
      </p:pic>
      <p:pic>
        <p:nvPicPr>
          <p:cNvPr id="83" name="Kuva 115" descr="Jalusta, jossa esitetään merkki vain pylvään toisella puolen.">
            <a:extLst>
              <a:ext uri="{FF2B5EF4-FFF2-40B4-BE49-F238E27FC236}">
                <a16:creationId xmlns:a16="http://schemas.microsoft.com/office/drawing/2014/main" id="{D5E4A75D-6D58-C618-2E6F-230CBDEF4E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15382" y="8060199"/>
            <a:ext cx="603427" cy="43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Ryhmä 1" descr="Jalusta, jossa esitetään merkit pylvään molemmin puolin.">
            <a:extLst>
              <a:ext uri="{FF2B5EF4-FFF2-40B4-BE49-F238E27FC236}">
                <a16:creationId xmlns:a16="http://schemas.microsoft.com/office/drawing/2014/main" id="{0E357221-B845-02B5-4E13-826654FF8A00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2548226" y="7984778"/>
            <a:ext cx="623826" cy="499003"/>
            <a:chOff x="5307013" y="1064569"/>
            <a:chExt cx="90000" cy="76680"/>
          </a:xfrm>
        </p:grpSpPr>
        <p:pic>
          <p:nvPicPr>
            <p:cNvPr id="85" name="Kuva 120">
              <a:extLst>
                <a:ext uri="{FF2B5EF4-FFF2-40B4-BE49-F238E27FC236}">
                  <a16:creationId xmlns:a16="http://schemas.microsoft.com/office/drawing/2014/main" id="{0E8F189F-C8CE-544C-EC64-E51132D8B3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013" y="1076488"/>
              <a:ext cx="90000" cy="6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Kuva 121">
              <a:extLst>
                <a:ext uri="{FF2B5EF4-FFF2-40B4-BE49-F238E27FC236}">
                  <a16:creationId xmlns:a16="http://schemas.microsoft.com/office/drawing/2014/main" id="{1B602829-4971-F23A-C9C4-CAA0615271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307013" y="1064569"/>
              <a:ext cx="90000" cy="6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Ryhmä 2" descr="Merkki yhdistetään jalustaan suunnitelmassa viivalla. Jalusta asetetaan niin, että suorakaiteen muotoinen osa on sillä puolen pylvästä kuvaavaa ympyrää, jolta merkkiä katsellaan.">
            <a:extLst>
              <a:ext uri="{FF2B5EF4-FFF2-40B4-BE49-F238E27FC236}">
                <a16:creationId xmlns:a16="http://schemas.microsoft.com/office/drawing/2014/main" id="{B4D2D617-926D-17E2-F9F0-94E5023534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7670" y="5592006"/>
            <a:ext cx="2688165" cy="3270431"/>
            <a:chOff x="4467670" y="5592006"/>
            <a:chExt cx="2688165" cy="3270431"/>
          </a:xfrm>
        </p:grpSpPr>
        <p:cxnSp>
          <p:nvCxnSpPr>
            <p:cNvPr id="14" name="Suora yhdysviiva 13">
              <a:extLst>
                <a:ext uri="{FF2B5EF4-FFF2-40B4-BE49-F238E27FC236}">
                  <a16:creationId xmlns:a16="http://schemas.microsoft.com/office/drawing/2014/main" id="{44DB7881-8178-6F58-6E46-8EC5A17C75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5436477" y="7912326"/>
              <a:ext cx="1247712" cy="57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Kuva 115">
              <a:extLst>
                <a:ext uri="{FF2B5EF4-FFF2-40B4-BE49-F238E27FC236}">
                  <a16:creationId xmlns:a16="http://schemas.microsoft.com/office/drawing/2014/main" id="{F13DD0DF-3294-5859-AFE6-15B3FCF18D2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78799" y="5592006"/>
              <a:ext cx="272427" cy="19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uora yhdysviiva 14">
              <a:extLst>
                <a:ext uri="{FF2B5EF4-FFF2-40B4-BE49-F238E27FC236}">
                  <a16:creationId xmlns:a16="http://schemas.microsoft.com/office/drawing/2014/main" id="{81A8326F-8681-2A17-61B3-BB3D4756751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84095" y="8122796"/>
              <a:ext cx="13246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5EF5FD84-EF41-AC30-BA76-388B1A277A6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6429621" y="7285094"/>
              <a:ext cx="685311" cy="684000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66012797-2864-6611-FA29-D5312FABEF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rcRect l="18568" t="9246" r="40996" b="20960"/>
            <a:stretch>
              <a:fillRect/>
            </a:stretch>
          </p:blipFill>
          <p:spPr>
            <a:xfrm>
              <a:off x="6429167" y="8074843"/>
              <a:ext cx="682594" cy="684000"/>
            </a:xfrm>
            <a:prstGeom prst="rect">
              <a:avLst/>
            </a:prstGeom>
          </p:spPr>
        </p:pic>
        <p:grpSp>
          <p:nvGrpSpPr>
            <p:cNvPr id="7" name="Ryhmä 1">
              <a:extLst>
                <a:ext uri="{FF2B5EF4-FFF2-40B4-BE49-F238E27FC236}">
                  <a16:creationId xmlns:a16="http://schemas.microsoft.com/office/drawing/2014/main" id="{5B12F821-697A-A45C-9889-C0525CD56E6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auto">
            <a:xfrm>
              <a:off x="5174193" y="7908574"/>
              <a:ext cx="281637" cy="225284"/>
              <a:chOff x="5307013" y="1064569"/>
              <a:chExt cx="90000" cy="76680"/>
            </a:xfrm>
          </p:grpSpPr>
          <p:pic>
            <p:nvPicPr>
              <p:cNvPr id="8" name="Kuva 120">
                <a:extLst>
                  <a:ext uri="{FF2B5EF4-FFF2-40B4-BE49-F238E27FC236}">
                    <a16:creationId xmlns:a16="http://schemas.microsoft.com/office/drawing/2014/main" id="{F43EA465-58A9-0222-5FD1-444B9375B3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7013" y="1076488"/>
                <a:ext cx="90000" cy="64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Kuva 121">
                <a:extLst>
                  <a:ext uri="{FF2B5EF4-FFF2-40B4-BE49-F238E27FC236}">
                    <a16:creationId xmlns:a16="http://schemas.microsoft.com/office/drawing/2014/main" id="{991729FB-CC01-F39E-E566-09BF776723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307013" y="1064569"/>
                <a:ext cx="90000" cy="64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Ryhmä 20">
              <a:extLst>
                <a:ext uri="{FF2B5EF4-FFF2-40B4-BE49-F238E27FC236}">
                  <a16:creationId xmlns:a16="http://schemas.microsoft.com/office/drawing/2014/main" id="{9CCABA10-449D-5A13-ED29-369C1D85773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127991" y="7318430"/>
              <a:ext cx="429004" cy="295150"/>
              <a:chOff x="11376506" y="7790666"/>
              <a:chExt cx="429004" cy="361028"/>
            </a:xfrm>
            <a:pattFill prst="narVert">
              <a:fgClr>
                <a:schemeClr val="bg2"/>
              </a:fgClr>
              <a:bgClr>
                <a:schemeClr val="bg1">
                  <a:lumMod val="65000"/>
                </a:schemeClr>
              </a:bgClr>
            </a:pattFill>
          </p:grpSpPr>
          <p:sp>
            <p:nvSpPr>
              <p:cNvPr id="56" name="Nuoli: Oikea 55">
                <a:extLst>
                  <a:ext uri="{FF2B5EF4-FFF2-40B4-BE49-F238E27FC236}">
                    <a16:creationId xmlns:a16="http://schemas.microsoft.com/office/drawing/2014/main" id="{5EEA0214-6B6A-B427-9141-8705084268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526019" y="7872202"/>
                <a:ext cx="356894" cy="202089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2" name="Nuoli: Oikea 1">
                <a:extLst>
                  <a:ext uri="{FF2B5EF4-FFF2-40B4-BE49-F238E27FC236}">
                    <a16:creationId xmlns:a16="http://schemas.microsoft.com/office/drawing/2014/main" id="{F15E7BAD-7379-0F46-CCF2-5B592F170A3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299105" y="7868067"/>
                <a:ext cx="356891" cy="202089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grpSp>
          <p:nvGrpSpPr>
            <p:cNvPr id="52" name="Ryhmä 51">
              <a:extLst>
                <a:ext uri="{FF2B5EF4-FFF2-40B4-BE49-F238E27FC236}">
                  <a16:creationId xmlns:a16="http://schemas.microsoft.com/office/drawing/2014/main" id="{FEB372A9-D4BB-11EF-9E69-D61823C9A15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10800000">
              <a:off x="5123606" y="8315803"/>
              <a:ext cx="427747" cy="295152"/>
              <a:chOff x="11603421" y="7790663"/>
              <a:chExt cx="427747" cy="361031"/>
            </a:xfrm>
            <a:pattFill prst="narVert">
              <a:fgClr>
                <a:schemeClr val="bg2"/>
              </a:fgClr>
              <a:bgClr>
                <a:schemeClr val="bg1">
                  <a:lumMod val="65000"/>
                </a:schemeClr>
              </a:bgClr>
            </a:pattFill>
          </p:grpSpPr>
          <p:sp>
            <p:nvSpPr>
              <p:cNvPr id="53" name="Nuoli: Oikea 52">
                <a:extLst>
                  <a:ext uri="{FF2B5EF4-FFF2-40B4-BE49-F238E27FC236}">
                    <a16:creationId xmlns:a16="http://schemas.microsoft.com/office/drawing/2014/main" id="{5594C732-6C07-2807-9DAC-828C20DF47E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526019" y="7872202"/>
                <a:ext cx="356894" cy="202089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59" name="Nuoli: Oikea 58">
                <a:extLst>
                  <a:ext uri="{FF2B5EF4-FFF2-40B4-BE49-F238E27FC236}">
                    <a16:creationId xmlns:a16="http://schemas.microsoft.com/office/drawing/2014/main" id="{3756ABB5-C44B-40E8-A169-F4675CED4C9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751679" y="7868064"/>
                <a:ext cx="356890" cy="202088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60" name="Tekstiruutu 59">
              <a:extLst>
                <a:ext uri="{FF2B5EF4-FFF2-40B4-BE49-F238E27FC236}">
                  <a16:creationId xmlns:a16="http://schemas.microsoft.com/office/drawing/2014/main" id="{690709C2-BE9E-64FC-A9EA-AC87C194AF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9506" y="8554660"/>
              <a:ext cx="1694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Katselusuunta</a:t>
              </a:r>
              <a:endParaRPr lang="fi-FI" sz="1000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66" name="Tekstiruutu 65">
              <a:extLst>
                <a:ext uri="{FF2B5EF4-FFF2-40B4-BE49-F238E27FC236}">
                  <a16:creationId xmlns:a16="http://schemas.microsoft.com/office/drawing/2014/main" id="{7FC722D1-DB0F-F53A-8133-4635280846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07813" y="7071159"/>
              <a:ext cx="1694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Katselusuunta</a:t>
              </a:r>
              <a:endParaRPr lang="fi-FI" sz="1000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72" name="Ryhmä 71">
              <a:extLst>
                <a:ext uri="{FF2B5EF4-FFF2-40B4-BE49-F238E27FC236}">
                  <a16:creationId xmlns:a16="http://schemas.microsoft.com/office/drawing/2014/main" id="{A688F865-E7FB-6189-08D8-D293287158C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10800000">
              <a:off x="5116846" y="5970397"/>
              <a:ext cx="427747" cy="295152"/>
              <a:chOff x="11603421" y="7790663"/>
              <a:chExt cx="427747" cy="361031"/>
            </a:xfrm>
            <a:pattFill prst="narVert">
              <a:fgClr>
                <a:schemeClr val="bg2"/>
              </a:fgClr>
              <a:bgClr>
                <a:schemeClr val="bg1">
                  <a:lumMod val="65000"/>
                </a:schemeClr>
              </a:bgClr>
            </a:pattFill>
          </p:grpSpPr>
          <p:sp>
            <p:nvSpPr>
              <p:cNvPr id="73" name="Nuoli: Oikea 72">
                <a:extLst>
                  <a:ext uri="{FF2B5EF4-FFF2-40B4-BE49-F238E27FC236}">
                    <a16:creationId xmlns:a16="http://schemas.microsoft.com/office/drawing/2014/main" id="{25F72008-F1E0-0836-CD46-531DB4C5F28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526019" y="7872202"/>
                <a:ext cx="356894" cy="202089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75" name="Nuoli: Oikea 74">
                <a:extLst>
                  <a:ext uri="{FF2B5EF4-FFF2-40B4-BE49-F238E27FC236}">
                    <a16:creationId xmlns:a16="http://schemas.microsoft.com/office/drawing/2014/main" id="{13A7CB23-ED81-3803-D41D-11C3C36CEB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11751679" y="7868064"/>
                <a:ext cx="356890" cy="202088"/>
              </a:xfrm>
              <a:prstGeom prst="rightArrow">
                <a:avLst>
                  <a:gd name="adj1" fmla="val 22269"/>
                  <a:gd name="adj2" fmla="val 82376"/>
                </a:avLst>
              </a:prstGeom>
              <a:grpFill/>
              <a:ln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76" name="Tekstiruutu 75">
              <a:extLst>
                <a:ext uri="{FF2B5EF4-FFF2-40B4-BE49-F238E27FC236}">
                  <a16:creationId xmlns:a16="http://schemas.microsoft.com/office/drawing/2014/main" id="{46C9CA32-4901-6DC1-2B31-DAA22D05D5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7670" y="6221253"/>
              <a:ext cx="1694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4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Katselusuunta</a:t>
              </a:r>
              <a:endParaRPr lang="fi-FI" sz="1000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90" name="Suora yhdysviiva 89">
              <a:extLst>
                <a:ext uri="{FF2B5EF4-FFF2-40B4-BE49-F238E27FC236}">
                  <a16:creationId xmlns:a16="http://schemas.microsoft.com/office/drawing/2014/main" id="{0B175516-D4EC-677B-57A3-74A063ACE50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207438" y="5777795"/>
              <a:ext cx="16025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Kuva 12" descr="Kuva, joka sisältää kohteen Liikennemerkki, merkki&#10;&#10;Tekoälyllä luotu sisältö voi olla virheellistä.">
              <a:extLst>
                <a:ext uri="{FF2B5EF4-FFF2-40B4-BE49-F238E27FC236}">
                  <a16:creationId xmlns:a16="http://schemas.microsoft.com/office/drawing/2014/main" id="{3441F4AB-81CD-B128-31EB-912DBFAB2E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600" y="5699986"/>
              <a:ext cx="780235" cy="684000"/>
            </a:xfrm>
            <a:prstGeom prst="rect">
              <a:avLst/>
            </a:prstGeom>
          </p:spPr>
        </p:pic>
      </p:grpSp>
      <p:sp>
        <p:nvSpPr>
          <p:cNvPr id="10" name="Tekstiruutu 9">
            <a:extLst>
              <a:ext uri="{FF2B5EF4-FFF2-40B4-BE49-F238E27FC236}">
                <a16:creationId xmlns:a16="http://schemas.microsoft.com/office/drawing/2014/main" id="{741E5658-189A-14F0-2498-55BD32EFFA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25435" y="2313644"/>
            <a:ext cx="4372548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Merkitse suunnitelmaan näkyviin jäävät ja peitettävät/poistettavat olemassa olevat merkit sekä tilapäisesti asetettavat merkit.</a:t>
            </a:r>
          </a:p>
          <a:p>
            <a:endParaRPr lang="fi-FI" sz="2000" b="1" dirty="0">
              <a:solidFill>
                <a:schemeClr val="accent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i-FI" sz="20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Ota liikennemerkkien sijoittelussa huomioon havaittavuus </a:t>
            </a:r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– onko merkki mahdollista havaita tarpeeksi aikaisin, </a:t>
            </a:r>
            <a:r>
              <a:rPr lang="fi-FI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jääkö merkki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näkemäesteen taa?</a:t>
            </a:r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 Varoita kaikkia työalueen </a:t>
            </a:r>
            <a:r>
              <a:rPr lang="fi-FI">
                <a:latin typeface="Open Sans" pitchFamily="2" charset="0"/>
                <a:ea typeface="Open Sans" pitchFamily="2" charset="0"/>
                <a:cs typeface="Open Sans" pitchFamily="2" charset="0"/>
              </a:rPr>
              <a:t>suuntaan saapuvia </a:t>
            </a:r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reittejä, huomioi kaikki kulkumuodot.</a:t>
            </a:r>
          </a:p>
          <a:p>
            <a:endParaRPr lang="fi-FI" sz="2000" b="1" dirty="0">
              <a:solidFill>
                <a:schemeClr val="accent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>
              <a:defRPr/>
            </a:pPr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HUOM! </a:t>
            </a:r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Samaan pylvääseen sijoitetaan yleensä korkeintaan kaksi merkkiä lisäkilpineen. </a:t>
            </a:r>
            <a:r>
              <a:rPr lang="fi-FI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Ylimmäiseksi sijoitetaan merkki, joka on liikenteen kannalta tärkeämpi. Merkkiin liittyvät lisäkilvet sijoitetaan suoraan sen alle.</a:t>
            </a:r>
            <a:endParaRPr lang="fi-FI" b="1" dirty="0">
              <a:solidFill>
                <a:srgbClr val="EB054B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fi-FI" dirty="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i-FI" dirty="0">
                <a:latin typeface="Open Sans" pitchFamily="2" charset="0"/>
                <a:ea typeface="Open Sans" pitchFamily="2" charset="0"/>
                <a:cs typeface="Open Sans" pitchFamily="2" charset="0"/>
              </a:rPr>
              <a:t>Viereisestä liikennemerkkitornista voit katsoa apua merkkien keskinäiseen järjestykseen. </a:t>
            </a:r>
          </a:p>
        </p:txBody>
      </p:sp>
      <p:grpSp>
        <p:nvGrpSpPr>
          <p:cNvPr id="19" name="Ryhmä 18" descr="Merkit on merkitty liikennemerkkitornin ylhäältä alas järjestyksessä:&#10;Tietyö, Suojatien ennakkovaroitus, Suojatie, Väistämisvelvollisuus risteyksessä, Etuajo-oikeus kohdattaessa tai Väistämisvelvollisuus kohdattaessa, Ajoneuvolla ajo kielletty tai Moottorikäyttöisellä ajoneuvolla ajo kielletty, Nopeusrajoitus, Oikealle kääntyminen kielletty, Pysäköinti kielletty ja Liikenteenjakaja">
            <a:extLst>
              <a:ext uri="{FF2B5EF4-FFF2-40B4-BE49-F238E27FC236}">
                <a16:creationId xmlns:a16="http://schemas.microsoft.com/office/drawing/2014/main" id="{4E43C4F4-DAB2-28EB-7A10-EAF3EC0892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625101" y="2458169"/>
            <a:ext cx="1578545" cy="6861407"/>
            <a:chOff x="12249978" y="2688509"/>
            <a:chExt cx="1578545" cy="6861407"/>
          </a:xfrm>
        </p:grpSpPr>
        <p:pic>
          <p:nvPicPr>
            <p:cNvPr id="30" name="Kuva 29" descr="Kuva, joka sisältää kohteen Liikennemerkki, merkki&#10;&#10;Tekoälyllä luotu sisältö voi olla virheellistä.">
              <a:extLst>
                <a:ext uri="{FF2B5EF4-FFF2-40B4-BE49-F238E27FC236}">
                  <a16:creationId xmlns:a16="http://schemas.microsoft.com/office/drawing/2014/main" id="{99819FC3-E602-10FD-032D-4775025250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5200" y="2688509"/>
              <a:ext cx="779362" cy="683237"/>
            </a:xfrm>
            <a:prstGeom prst="rect">
              <a:avLst/>
            </a:prstGeom>
          </p:spPr>
        </p:pic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759DF566-63D9-B73D-F459-310072C3B22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3624" y="4076731"/>
              <a:ext cx="682513" cy="682513"/>
            </a:xfrm>
            <a:prstGeom prst="rect">
              <a:avLst/>
            </a:prstGeom>
          </p:spPr>
        </p:pic>
        <p:pic>
          <p:nvPicPr>
            <p:cNvPr id="33" name="Kuva 32" descr="Kuva, joka sisältää kohteen logo, symboli, Grafiikka, Fontti&#10;&#10;Tekoälyllä luotu sisältö voi olla virheellistä.">
              <a:extLst>
                <a:ext uri="{FF2B5EF4-FFF2-40B4-BE49-F238E27FC236}">
                  <a16:creationId xmlns:a16="http://schemas.microsoft.com/office/drawing/2014/main" id="{786E157C-9A51-A194-06B2-67175E3BB99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0840" y="5381528"/>
              <a:ext cx="685383" cy="685383"/>
            </a:xfrm>
            <a:prstGeom prst="rect">
              <a:avLst/>
            </a:prstGeom>
          </p:spPr>
        </p:pic>
        <p:pic>
          <p:nvPicPr>
            <p:cNvPr id="34" name="Kuva 33">
              <a:extLst>
                <a:ext uri="{FF2B5EF4-FFF2-40B4-BE49-F238E27FC236}">
                  <a16:creationId xmlns:a16="http://schemas.microsoft.com/office/drawing/2014/main" id="{CF9848EB-140D-4314-C139-367AA0DF4BC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1822" y="4770118"/>
              <a:ext cx="684315" cy="599929"/>
            </a:xfrm>
            <a:prstGeom prst="rect">
              <a:avLst/>
            </a:prstGeom>
          </p:spPr>
        </p:pic>
        <p:pic>
          <p:nvPicPr>
            <p:cNvPr id="35" name="Kuva 34">
              <a:extLst>
                <a:ext uri="{FF2B5EF4-FFF2-40B4-BE49-F238E27FC236}">
                  <a16:creationId xmlns:a16="http://schemas.microsoft.com/office/drawing/2014/main" id="{953383F2-E0A6-7558-7F05-EDC9DC029CB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9978" y="6075186"/>
              <a:ext cx="684556" cy="683238"/>
            </a:xfrm>
            <a:prstGeom prst="rect">
              <a:avLst/>
            </a:prstGeom>
          </p:spPr>
        </p:pic>
        <p:pic>
          <p:nvPicPr>
            <p:cNvPr id="36" name="Kuva 35">
              <a:extLst>
                <a:ext uri="{FF2B5EF4-FFF2-40B4-BE49-F238E27FC236}">
                  <a16:creationId xmlns:a16="http://schemas.microsoft.com/office/drawing/2014/main" id="{4D2CB81F-5046-A9A4-18E8-F806A3B70A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967" y="6074308"/>
              <a:ext cx="683745" cy="682428"/>
            </a:xfrm>
            <a:prstGeom prst="rect">
              <a:avLst/>
            </a:prstGeom>
          </p:spPr>
        </p:pic>
        <p:pic>
          <p:nvPicPr>
            <p:cNvPr id="37" name="Kuva 36">
              <a:extLst>
                <a:ext uri="{FF2B5EF4-FFF2-40B4-BE49-F238E27FC236}">
                  <a16:creationId xmlns:a16="http://schemas.microsoft.com/office/drawing/2014/main" id="{D534EDF2-A473-B7C9-10F6-AEA1D575C4E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1430" y="7469812"/>
              <a:ext cx="684556" cy="683238"/>
            </a:xfrm>
            <a:prstGeom prst="rect">
              <a:avLst/>
            </a:prstGeom>
          </p:spPr>
        </p:pic>
        <p:pic>
          <p:nvPicPr>
            <p:cNvPr id="39" name="Kuva 38">
              <a:extLst>
                <a:ext uri="{FF2B5EF4-FFF2-40B4-BE49-F238E27FC236}">
                  <a16:creationId xmlns:a16="http://schemas.microsoft.com/office/drawing/2014/main" id="{68D4D2C0-F785-9CB2-A49B-9DC9C5DCC50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1430" y="8167707"/>
              <a:ext cx="684556" cy="683238"/>
            </a:xfrm>
            <a:prstGeom prst="rect">
              <a:avLst/>
            </a:prstGeom>
          </p:spPr>
        </p:pic>
        <p:pic>
          <p:nvPicPr>
            <p:cNvPr id="40" name="Kuva 39">
              <a:extLst>
                <a:ext uri="{FF2B5EF4-FFF2-40B4-BE49-F238E27FC236}">
                  <a16:creationId xmlns:a16="http://schemas.microsoft.com/office/drawing/2014/main" id="{87A5089A-9A32-38E8-83FD-68711B04D3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1672" y="8865602"/>
              <a:ext cx="684314" cy="684314"/>
            </a:xfrm>
            <a:prstGeom prst="rect">
              <a:avLst/>
            </a:prstGeom>
          </p:spPr>
        </p:pic>
        <p:pic>
          <p:nvPicPr>
            <p:cNvPr id="41" name="Kuva 40" descr="Kuva, joka sisältää kohteen symboli, logo, ympyrä, Grafiikka&#10;&#10;Tekoälyllä luotu sisältö voi olla virheellistä.">
              <a:extLst>
                <a:ext uri="{FF2B5EF4-FFF2-40B4-BE49-F238E27FC236}">
                  <a16:creationId xmlns:a16="http://schemas.microsoft.com/office/drawing/2014/main" id="{455DB223-A33D-60F6-F985-F58E931FFD1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967" y="5381527"/>
              <a:ext cx="684556" cy="684556"/>
            </a:xfrm>
            <a:prstGeom prst="rect">
              <a:avLst/>
            </a:prstGeom>
          </p:spPr>
        </p:pic>
        <p:pic>
          <p:nvPicPr>
            <p:cNvPr id="42" name="Kuva 41" descr="Kuva, joka sisältää kohteen Liikennemerkki, merkistö, merkki&#10;&#10;Tekoälyllä luotu sisältö voi olla virheellistä.">
              <a:extLst>
                <a:ext uri="{FF2B5EF4-FFF2-40B4-BE49-F238E27FC236}">
                  <a16:creationId xmlns:a16="http://schemas.microsoft.com/office/drawing/2014/main" id="{69A0737E-4BD1-9CEE-829F-B29F44A09B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5200" y="3382620"/>
              <a:ext cx="779362" cy="683237"/>
            </a:xfrm>
            <a:prstGeom prst="rect">
              <a:avLst/>
            </a:prstGeom>
          </p:spPr>
        </p:pic>
        <p:pic>
          <p:nvPicPr>
            <p:cNvPr id="43" name="Kuva 42">
              <a:extLst>
                <a:ext uri="{FF2B5EF4-FFF2-40B4-BE49-F238E27FC236}">
                  <a16:creationId xmlns:a16="http://schemas.microsoft.com/office/drawing/2014/main" id="{8885BFA3-9E3B-7AD6-AAA9-BB9DF386921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5310" y="6772237"/>
              <a:ext cx="685082" cy="683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365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89754-355E-BBE3-6204-2EF34785A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CD1E5F-014C-FCA7-A203-9DAFB7A9C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7577821" y="152401"/>
            <a:ext cx="7559675" cy="105394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pic>
        <p:nvPicPr>
          <p:cNvPr id="116" name="Kuva 115">
            <a:extLst>
              <a:ext uri="{FF2B5EF4-FFF2-40B4-BE49-F238E27FC236}">
                <a16:creationId xmlns:a16="http://schemas.microsoft.com/office/drawing/2014/main" id="{67578A95-8F36-CC91-1857-45710D07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72" y="7161872"/>
            <a:ext cx="1082085" cy="1080000"/>
          </a:xfrm>
          <a:prstGeom prst="rect">
            <a:avLst/>
          </a:prstGeom>
        </p:spPr>
      </p:pic>
      <p:pic>
        <p:nvPicPr>
          <p:cNvPr id="118" name="Kuva 117">
            <a:extLst>
              <a:ext uri="{FF2B5EF4-FFF2-40B4-BE49-F238E27FC236}">
                <a16:creationId xmlns:a16="http://schemas.microsoft.com/office/drawing/2014/main" id="{07786440-7536-2B80-5634-F44E1AA6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42" y="7162681"/>
            <a:ext cx="1082084" cy="1080000"/>
          </a:xfrm>
          <a:prstGeom prst="rect">
            <a:avLst/>
          </a:prstGeom>
        </p:spPr>
      </p:pic>
      <p:sp>
        <p:nvSpPr>
          <p:cNvPr id="97" name="Suorakulmio 96">
            <a:extLst>
              <a:ext uri="{FF2B5EF4-FFF2-40B4-BE49-F238E27FC236}">
                <a16:creationId xmlns:a16="http://schemas.microsoft.com/office/drawing/2014/main" id="{BADEF59D-A32E-5C87-8228-657C43324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6405" y="7376984"/>
            <a:ext cx="7660451" cy="2828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63" name="Suorakulmio: Pyöristetyt kulmat 62">
            <a:extLst>
              <a:ext uri="{FF2B5EF4-FFF2-40B4-BE49-F238E27FC236}">
                <a16:creationId xmlns:a16="http://schemas.microsoft.com/office/drawing/2014/main" id="{52B5EFD3-8864-0AB8-D437-7FC98BB3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0751" y="7376984"/>
            <a:ext cx="7660451" cy="2828096"/>
          </a:xfrm>
          <a:prstGeom prst="roundRect">
            <a:avLst>
              <a:gd name="adj" fmla="val 5933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308F134B-0AE4-B8FA-BC9D-F294FC0E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5119350" cy="1970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040861C-FB86-206E-84B5-46760B060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612" y="2259259"/>
            <a:ext cx="1080000" cy="1080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FA8F436-3B33-7C98-9650-F090FDFB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47" y="3910320"/>
            <a:ext cx="1080000" cy="108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162DE1E-FAF6-4C39-1135-C63B36DE7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883" y="3910320"/>
            <a:ext cx="1080000" cy="1080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05B51233-0CA2-F851-D98D-09FCEC1E6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20" y="3910320"/>
            <a:ext cx="1080000" cy="108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E67025AF-AA23-24F4-D909-9FAC24E6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22" y="3912613"/>
            <a:ext cx="1080000" cy="1080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2DE449C0-8689-8F8E-16B6-8F8AA1875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40" y="5497310"/>
            <a:ext cx="1080000" cy="10800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0CEF42D9-C359-1A9B-D278-7B63AA8B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7" y="8803633"/>
            <a:ext cx="1082084" cy="1080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50EAEF01-301F-3C3A-5FC9-F06E11DF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484" y="8797715"/>
            <a:ext cx="1082086" cy="108000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0A4C4B68-19D4-F82F-93E4-A8C774834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29" y="2289761"/>
            <a:ext cx="1082085" cy="1080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646A7FA-BFC4-106C-A858-1519B7B26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35" y="5500412"/>
            <a:ext cx="1082085" cy="1080000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FC1F5CCB-2657-F2C4-0A10-52FE2A443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39" y="5497215"/>
            <a:ext cx="1082085" cy="108000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FBF3BAFA-BAC5-C373-E43B-24733297F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02" y="2276839"/>
            <a:ext cx="1082085" cy="108000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8C73DE08-ACE4-B7A5-F38F-3F966C0E0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49" y="2282475"/>
            <a:ext cx="1082085" cy="1080000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77C4349E-8B74-42F7-ABD3-614CF80D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776" y="7162539"/>
            <a:ext cx="1080000" cy="1080000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AB3AC85D-7FEA-4BEE-0CD3-06EC81B06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456" y="7162539"/>
            <a:ext cx="1080000" cy="1080000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63263F1D-6DF5-77B6-5D25-8B645542E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164" y="8794593"/>
            <a:ext cx="1080000" cy="1080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30CE466-4195-AAC5-326B-D1584D17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98" y="2285342"/>
            <a:ext cx="1231912" cy="108000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1AF5DAC7-FB22-2783-869F-1C116CD95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59" y="2269968"/>
            <a:ext cx="1231945" cy="1080000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A56601EE-3E0A-8EC7-5A64-F16216BA5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19" y="2269968"/>
            <a:ext cx="1231945" cy="108000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DD1879B9-B113-4C04-3111-65E635957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9" y="3887425"/>
            <a:ext cx="1231945" cy="1080000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F6483F02-4186-75C2-9FAA-3F296D43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9" y="2269968"/>
            <a:ext cx="1231945" cy="1080000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12463370-7AD4-3E1A-1855-71D557544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24" y="3887425"/>
            <a:ext cx="1231945" cy="10800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A6026AD1-6690-E797-521F-EBF5BE45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74" y="3887425"/>
            <a:ext cx="1231945" cy="1080000"/>
          </a:xfrm>
          <a:prstGeom prst="rect">
            <a:avLst/>
          </a:prstGeom>
        </p:spPr>
      </p:pic>
      <p:pic>
        <p:nvPicPr>
          <p:cNvPr id="47" name="Kuva 46">
            <a:extLst>
              <a:ext uri="{FF2B5EF4-FFF2-40B4-BE49-F238E27FC236}">
                <a16:creationId xmlns:a16="http://schemas.microsoft.com/office/drawing/2014/main" id="{FD19DCE6-BA3F-A859-5013-A07EB41EA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9" y="5504847"/>
            <a:ext cx="1231945" cy="1080000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3762C347-3C9C-31CC-EFEB-1D3C461D3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99" y="5504847"/>
            <a:ext cx="1231945" cy="1080000"/>
          </a:xfrm>
          <a:prstGeom prst="rect">
            <a:avLst/>
          </a:prstGeom>
        </p:spPr>
      </p:pic>
      <p:pic>
        <p:nvPicPr>
          <p:cNvPr id="51" name="Kuva 50">
            <a:extLst>
              <a:ext uri="{FF2B5EF4-FFF2-40B4-BE49-F238E27FC236}">
                <a16:creationId xmlns:a16="http://schemas.microsoft.com/office/drawing/2014/main" id="{B0C99426-83C7-D2EF-7A81-7DBC546B7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19" y="5504847"/>
            <a:ext cx="1231945" cy="1080000"/>
          </a:xfrm>
          <a:prstGeom prst="rect">
            <a:avLst/>
          </a:prstGeom>
        </p:spPr>
      </p:pic>
      <p:pic>
        <p:nvPicPr>
          <p:cNvPr id="53" name="Kuva 52">
            <a:extLst>
              <a:ext uri="{FF2B5EF4-FFF2-40B4-BE49-F238E27FC236}">
                <a16:creationId xmlns:a16="http://schemas.microsoft.com/office/drawing/2014/main" id="{F696397D-BADD-0C0F-7398-1354D5F1D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59" y="5504847"/>
            <a:ext cx="1231945" cy="1080000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E02080FC-563D-3D12-6CFA-F66C61F857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6877" y="999242"/>
            <a:ext cx="719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Varoitusmerkit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D73CF052-B216-30D5-B4F4-545914627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  <a:stCxn id="21" idx="2"/>
            <a:endCxn id="21" idx="0"/>
          </p:cNvCxnSpPr>
          <p:nvPr/>
        </p:nvCxnSpPr>
        <p:spPr>
          <a:xfrm flipV="1">
            <a:off x="7559675" y="0"/>
            <a:ext cx="0" cy="1970474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Kuva 33">
            <a:extLst>
              <a:ext uri="{FF2B5EF4-FFF2-40B4-BE49-F238E27FC236}">
                <a16:creationId xmlns:a16="http://schemas.microsoft.com/office/drawing/2014/main" id="{6FF2D5DC-46AB-11E9-B93E-AAA44F91B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42" y="7720872"/>
            <a:ext cx="810001" cy="540000"/>
          </a:xfrm>
          <a:prstGeom prst="rect">
            <a:avLst/>
          </a:prstGeom>
        </p:spPr>
      </p:pic>
      <p:grpSp>
        <p:nvGrpSpPr>
          <p:cNvPr id="36" name="Group 17">
            <a:extLst>
              <a:ext uri="{FF2B5EF4-FFF2-40B4-BE49-F238E27FC236}">
                <a16:creationId xmlns:a16="http://schemas.microsoft.com/office/drawing/2014/main" id="{B52C5458-4DE4-9880-ACD9-0A5599F4D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6344220" y="8674923"/>
            <a:ext cx="1382729" cy="576000"/>
            <a:chOff x="5045" y="3513"/>
            <a:chExt cx="1690" cy="704"/>
          </a:xfrm>
        </p:grpSpPr>
        <p:sp>
          <p:nvSpPr>
            <p:cNvPr id="38" name="AutoShape 16">
              <a:extLst>
                <a:ext uri="{FF2B5EF4-FFF2-40B4-BE49-F238E27FC236}">
                  <a16:creationId xmlns:a16="http://schemas.microsoft.com/office/drawing/2014/main" id="{3BD0704A-993E-CCAF-2687-96E478DA795C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Rectangle 18">
              <a:extLst>
                <a:ext uri="{FF2B5EF4-FFF2-40B4-BE49-F238E27FC236}">
                  <a16:creationId xmlns:a16="http://schemas.microsoft.com/office/drawing/2014/main" id="{283D910B-AB21-E043-C181-92929ABD94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67FB38CC-876F-22FB-FC96-8ED390E883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custGeom>
              <a:avLst/>
              <a:gdLst>
                <a:gd name="T0" fmla="*/ 1577 w 1690"/>
                <a:gd name="T1" fmla="*/ 0 h 704"/>
                <a:gd name="T2" fmla="*/ 1589 w 1690"/>
                <a:gd name="T3" fmla="*/ 1 h 704"/>
                <a:gd name="T4" fmla="*/ 1611 w 1690"/>
                <a:gd name="T5" fmla="*/ 5 h 704"/>
                <a:gd name="T6" fmla="*/ 1631 w 1690"/>
                <a:gd name="T7" fmla="*/ 14 h 704"/>
                <a:gd name="T8" fmla="*/ 1650 w 1690"/>
                <a:gd name="T9" fmla="*/ 26 h 704"/>
                <a:gd name="T10" fmla="*/ 1664 w 1690"/>
                <a:gd name="T11" fmla="*/ 42 h 704"/>
                <a:gd name="T12" fmla="*/ 1676 w 1690"/>
                <a:gd name="T13" fmla="*/ 59 h 704"/>
                <a:gd name="T14" fmla="*/ 1686 w 1690"/>
                <a:gd name="T15" fmla="*/ 79 h 704"/>
                <a:gd name="T16" fmla="*/ 1690 w 1690"/>
                <a:gd name="T17" fmla="*/ 101 h 704"/>
                <a:gd name="T18" fmla="*/ 1690 w 1690"/>
                <a:gd name="T19" fmla="*/ 592 h 704"/>
                <a:gd name="T20" fmla="*/ 1690 w 1690"/>
                <a:gd name="T21" fmla="*/ 603 h 704"/>
                <a:gd name="T22" fmla="*/ 1686 w 1690"/>
                <a:gd name="T23" fmla="*/ 625 h 704"/>
                <a:gd name="T24" fmla="*/ 1676 w 1690"/>
                <a:gd name="T25" fmla="*/ 645 h 704"/>
                <a:gd name="T26" fmla="*/ 1664 w 1690"/>
                <a:gd name="T27" fmla="*/ 664 h 704"/>
                <a:gd name="T28" fmla="*/ 1650 w 1690"/>
                <a:gd name="T29" fmla="*/ 678 h 704"/>
                <a:gd name="T30" fmla="*/ 1631 w 1690"/>
                <a:gd name="T31" fmla="*/ 691 h 704"/>
                <a:gd name="T32" fmla="*/ 1611 w 1690"/>
                <a:gd name="T33" fmla="*/ 700 h 704"/>
                <a:gd name="T34" fmla="*/ 1589 w 1690"/>
                <a:gd name="T35" fmla="*/ 704 h 704"/>
                <a:gd name="T36" fmla="*/ 113 w 1690"/>
                <a:gd name="T37" fmla="*/ 704 h 704"/>
                <a:gd name="T38" fmla="*/ 101 w 1690"/>
                <a:gd name="T39" fmla="*/ 704 h 704"/>
                <a:gd name="T40" fmla="*/ 79 w 1690"/>
                <a:gd name="T41" fmla="*/ 700 h 704"/>
                <a:gd name="T42" fmla="*/ 59 w 1690"/>
                <a:gd name="T43" fmla="*/ 691 h 704"/>
                <a:gd name="T44" fmla="*/ 40 w 1690"/>
                <a:gd name="T45" fmla="*/ 678 h 704"/>
                <a:gd name="T46" fmla="*/ 26 w 1690"/>
                <a:gd name="T47" fmla="*/ 664 h 704"/>
                <a:gd name="T48" fmla="*/ 14 w 1690"/>
                <a:gd name="T49" fmla="*/ 645 h 704"/>
                <a:gd name="T50" fmla="*/ 5 w 1690"/>
                <a:gd name="T51" fmla="*/ 625 h 704"/>
                <a:gd name="T52" fmla="*/ 0 w 1690"/>
                <a:gd name="T53" fmla="*/ 603 h 704"/>
                <a:gd name="T54" fmla="*/ 0 w 1690"/>
                <a:gd name="T55" fmla="*/ 113 h 704"/>
                <a:gd name="T56" fmla="*/ 0 w 1690"/>
                <a:gd name="T57" fmla="*/ 101 h 704"/>
                <a:gd name="T58" fmla="*/ 5 w 1690"/>
                <a:gd name="T59" fmla="*/ 79 h 704"/>
                <a:gd name="T60" fmla="*/ 14 w 1690"/>
                <a:gd name="T61" fmla="*/ 59 h 704"/>
                <a:gd name="T62" fmla="*/ 26 w 1690"/>
                <a:gd name="T63" fmla="*/ 42 h 704"/>
                <a:gd name="T64" fmla="*/ 40 w 1690"/>
                <a:gd name="T65" fmla="*/ 26 h 704"/>
                <a:gd name="T66" fmla="*/ 59 w 1690"/>
                <a:gd name="T67" fmla="*/ 14 h 704"/>
                <a:gd name="T68" fmla="*/ 79 w 1690"/>
                <a:gd name="T69" fmla="*/ 5 h 704"/>
                <a:gd name="T70" fmla="*/ 101 w 1690"/>
                <a:gd name="T71" fmla="*/ 1 h 704"/>
                <a:gd name="T72" fmla="*/ 113 w 1690"/>
                <a:gd name="T7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0" h="704">
                  <a:moveTo>
                    <a:pt x="113" y="0"/>
                  </a:moveTo>
                  <a:lnTo>
                    <a:pt x="1577" y="0"/>
                  </a:lnTo>
                  <a:lnTo>
                    <a:pt x="1577" y="0"/>
                  </a:lnTo>
                  <a:lnTo>
                    <a:pt x="1589" y="1"/>
                  </a:lnTo>
                  <a:lnTo>
                    <a:pt x="1601" y="2"/>
                  </a:lnTo>
                  <a:lnTo>
                    <a:pt x="1611" y="5"/>
                  </a:lnTo>
                  <a:lnTo>
                    <a:pt x="1622" y="9"/>
                  </a:lnTo>
                  <a:lnTo>
                    <a:pt x="1631" y="14"/>
                  </a:lnTo>
                  <a:lnTo>
                    <a:pt x="1641" y="19"/>
                  </a:lnTo>
                  <a:lnTo>
                    <a:pt x="1650" y="26"/>
                  </a:lnTo>
                  <a:lnTo>
                    <a:pt x="1657" y="33"/>
                  </a:lnTo>
                  <a:lnTo>
                    <a:pt x="1664" y="42"/>
                  </a:lnTo>
                  <a:lnTo>
                    <a:pt x="1671" y="50"/>
                  </a:lnTo>
                  <a:lnTo>
                    <a:pt x="1676" y="59"/>
                  </a:lnTo>
                  <a:lnTo>
                    <a:pt x="1681" y="69"/>
                  </a:lnTo>
                  <a:lnTo>
                    <a:pt x="1686" y="79"/>
                  </a:lnTo>
                  <a:lnTo>
                    <a:pt x="1688" y="91"/>
                  </a:lnTo>
                  <a:lnTo>
                    <a:pt x="1690" y="101"/>
                  </a:lnTo>
                  <a:lnTo>
                    <a:pt x="1690" y="113"/>
                  </a:lnTo>
                  <a:lnTo>
                    <a:pt x="1690" y="592"/>
                  </a:lnTo>
                  <a:lnTo>
                    <a:pt x="1690" y="592"/>
                  </a:lnTo>
                  <a:lnTo>
                    <a:pt x="1690" y="603"/>
                  </a:lnTo>
                  <a:lnTo>
                    <a:pt x="1688" y="615"/>
                  </a:lnTo>
                  <a:lnTo>
                    <a:pt x="1686" y="625"/>
                  </a:lnTo>
                  <a:lnTo>
                    <a:pt x="1681" y="636"/>
                  </a:lnTo>
                  <a:lnTo>
                    <a:pt x="1676" y="645"/>
                  </a:lnTo>
                  <a:lnTo>
                    <a:pt x="1671" y="655"/>
                  </a:lnTo>
                  <a:lnTo>
                    <a:pt x="1664" y="664"/>
                  </a:lnTo>
                  <a:lnTo>
                    <a:pt x="1657" y="671"/>
                  </a:lnTo>
                  <a:lnTo>
                    <a:pt x="1650" y="678"/>
                  </a:lnTo>
                  <a:lnTo>
                    <a:pt x="1641" y="685"/>
                  </a:lnTo>
                  <a:lnTo>
                    <a:pt x="1631" y="691"/>
                  </a:lnTo>
                  <a:lnTo>
                    <a:pt x="1622" y="695"/>
                  </a:lnTo>
                  <a:lnTo>
                    <a:pt x="1611" y="700"/>
                  </a:lnTo>
                  <a:lnTo>
                    <a:pt x="1601" y="702"/>
                  </a:lnTo>
                  <a:lnTo>
                    <a:pt x="1589" y="704"/>
                  </a:lnTo>
                  <a:lnTo>
                    <a:pt x="1577" y="704"/>
                  </a:lnTo>
                  <a:lnTo>
                    <a:pt x="113" y="704"/>
                  </a:lnTo>
                  <a:lnTo>
                    <a:pt x="113" y="704"/>
                  </a:lnTo>
                  <a:lnTo>
                    <a:pt x="101" y="704"/>
                  </a:lnTo>
                  <a:lnTo>
                    <a:pt x="89" y="702"/>
                  </a:lnTo>
                  <a:lnTo>
                    <a:pt x="79" y="700"/>
                  </a:lnTo>
                  <a:lnTo>
                    <a:pt x="68" y="695"/>
                  </a:lnTo>
                  <a:lnTo>
                    <a:pt x="59" y="691"/>
                  </a:lnTo>
                  <a:lnTo>
                    <a:pt x="50" y="685"/>
                  </a:lnTo>
                  <a:lnTo>
                    <a:pt x="40" y="678"/>
                  </a:lnTo>
                  <a:lnTo>
                    <a:pt x="33" y="671"/>
                  </a:lnTo>
                  <a:lnTo>
                    <a:pt x="26" y="664"/>
                  </a:lnTo>
                  <a:lnTo>
                    <a:pt x="19" y="655"/>
                  </a:lnTo>
                  <a:lnTo>
                    <a:pt x="14" y="645"/>
                  </a:lnTo>
                  <a:lnTo>
                    <a:pt x="9" y="636"/>
                  </a:lnTo>
                  <a:lnTo>
                    <a:pt x="5" y="625"/>
                  </a:lnTo>
                  <a:lnTo>
                    <a:pt x="2" y="615"/>
                  </a:lnTo>
                  <a:lnTo>
                    <a:pt x="0" y="603"/>
                  </a:lnTo>
                  <a:lnTo>
                    <a:pt x="0" y="59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2" y="91"/>
                  </a:lnTo>
                  <a:lnTo>
                    <a:pt x="5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19" y="50"/>
                  </a:lnTo>
                  <a:lnTo>
                    <a:pt x="26" y="42"/>
                  </a:lnTo>
                  <a:lnTo>
                    <a:pt x="33" y="33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59" y="14"/>
                  </a:lnTo>
                  <a:lnTo>
                    <a:pt x="68" y="9"/>
                  </a:lnTo>
                  <a:lnTo>
                    <a:pt x="79" y="5"/>
                  </a:lnTo>
                  <a:lnTo>
                    <a:pt x="89" y="2"/>
                  </a:lnTo>
                  <a:lnTo>
                    <a:pt x="101" y="1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C050B81C-9A32-4039-F01F-E315C970EF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101" y="3569"/>
              <a:ext cx="1578" cy="593"/>
            </a:xfrm>
            <a:custGeom>
              <a:avLst/>
              <a:gdLst>
                <a:gd name="T0" fmla="*/ 57 w 1578"/>
                <a:gd name="T1" fmla="*/ 0 h 593"/>
                <a:gd name="T2" fmla="*/ 1521 w 1578"/>
                <a:gd name="T3" fmla="*/ 0 h 593"/>
                <a:gd name="T4" fmla="*/ 1521 w 1578"/>
                <a:gd name="T5" fmla="*/ 0 h 593"/>
                <a:gd name="T6" fmla="*/ 1533 w 1578"/>
                <a:gd name="T7" fmla="*/ 2 h 593"/>
                <a:gd name="T8" fmla="*/ 1543 w 1578"/>
                <a:gd name="T9" fmla="*/ 5 h 593"/>
                <a:gd name="T10" fmla="*/ 1553 w 1578"/>
                <a:gd name="T11" fmla="*/ 10 h 593"/>
                <a:gd name="T12" fmla="*/ 1562 w 1578"/>
                <a:gd name="T13" fmla="*/ 16 h 593"/>
                <a:gd name="T14" fmla="*/ 1568 w 1578"/>
                <a:gd name="T15" fmla="*/ 25 h 593"/>
                <a:gd name="T16" fmla="*/ 1573 w 1578"/>
                <a:gd name="T17" fmla="*/ 35 h 593"/>
                <a:gd name="T18" fmla="*/ 1576 w 1578"/>
                <a:gd name="T19" fmla="*/ 45 h 593"/>
                <a:gd name="T20" fmla="*/ 1578 w 1578"/>
                <a:gd name="T21" fmla="*/ 57 h 593"/>
                <a:gd name="T22" fmla="*/ 1578 w 1578"/>
                <a:gd name="T23" fmla="*/ 536 h 593"/>
                <a:gd name="T24" fmla="*/ 1578 w 1578"/>
                <a:gd name="T25" fmla="*/ 536 h 593"/>
                <a:gd name="T26" fmla="*/ 1576 w 1578"/>
                <a:gd name="T27" fmla="*/ 547 h 593"/>
                <a:gd name="T28" fmla="*/ 1573 w 1578"/>
                <a:gd name="T29" fmla="*/ 557 h 593"/>
                <a:gd name="T30" fmla="*/ 1568 w 1578"/>
                <a:gd name="T31" fmla="*/ 567 h 593"/>
                <a:gd name="T32" fmla="*/ 1562 w 1578"/>
                <a:gd name="T33" fmla="*/ 576 h 593"/>
                <a:gd name="T34" fmla="*/ 1553 w 1578"/>
                <a:gd name="T35" fmla="*/ 583 h 593"/>
                <a:gd name="T36" fmla="*/ 1543 w 1578"/>
                <a:gd name="T37" fmla="*/ 587 h 593"/>
                <a:gd name="T38" fmla="*/ 1533 w 1578"/>
                <a:gd name="T39" fmla="*/ 590 h 593"/>
                <a:gd name="T40" fmla="*/ 1521 w 1578"/>
                <a:gd name="T41" fmla="*/ 593 h 593"/>
                <a:gd name="T42" fmla="*/ 57 w 1578"/>
                <a:gd name="T43" fmla="*/ 593 h 593"/>
                <a:gd name="T44" fmla="*/ 57 w 1578"/>
                <a:gd name="T45" fmla="*/ 593 h 593"/>
                <a:gd name="T46" fmla="*/ 45 w 1578"/>
                <a:gd name="T47" fmla="*/ 590 h 593"/>
                <a:gd name="T48" fmla="*/ 35 w 1578"/>
                <a:gd name="T49" fmla="*/ 587 h 593"/>
                <a:gd name="T50" fmla="*/ 25 w 1578"/>
                <a:gd name="T51" fmla="*/ 583 h 593"/>
                <a:gd name="T52" fmla="*/ 16 w 1578"/>
                <a:gd name="T53" fmla="*/ 576 h 593"/>
                <a:gd name="T54" fmla="*/ 10 w 1578"/>
                <a:gd name="T55" fmla="*/ 567 h 593"/>
                <a:gd name="T56" fmla="*/ 5 w 1578"/>
                <a:gd name="T57" fmla="*/ 557 h 593"/>
                <a:gd name="T58" fmla="*/ 2 w 1578"/>
                <a:gd name="T59" fmla="*/ 547 h 593"/>
                <a:gd name="T60" fmla="*/ 0 w 1578"/>
                <a:gd name="T61" fmla="*/ 536 h 593"/>
                <a:gd name="T62" fmla="*/ 0 w 1578"/>
                <a:gd name="T63" fmla="*/ 57 h 593"/>
                <a:gd name="T64" fmla="*/ 0 w 1578"/>
                <a:gd name="T65" fmla="*/ 57 h 593"/>
                <a:gd name="T66" fmla="*/ 2 w 1578"/>
                <a:gd name="T67" fmla="*/ 45 h 593"/>
                <a:gd name="T68" fmla="*/ 5 w 1578"/>
                <a:gd name="T69" fmla="*/ 35 h 593"/>
                <a:gd name="T70" fmla="*/ 10 w 1578"/>
                <a:gd name="T71" fmla="*/ 25 h 593"/>
                <a:gd name="T72" fmla="*/ 16 w 1578"/>
                <a:gd name="T73" fmla="*/ 16 h 593"/>
                <a:gd name="T74" fmla="*/ 25 w 1578"/>
                <a:gd name="T75" fmla="*/ 10 h 593"/>
                <a:gd name="T76" fmla="*/ 35 w 1578"/>
                <a:gd name="T77" fmla="*/ 5 h 593"/>
                <a:gd name="T78" fmla="*/ 45 w 1578"/>
                <a:gd name="T79" fmla="*/ 2 h 593"/>
                <a:gd name="T80" fmla="*/ 57 w 1578"/>
                <a:gd name="T81" fmla="*/ 0 h 593"/>
                <a:gd name="T82" fmla="*/ 57 w 1578"/>
                <a:gd name="T83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78" h="593">
                  <a:moveTo>
                    <a:pt x="57" y="0"/>
                  </a:moveTo>
                  <a:lnTo>
                    <a:pt x="1521" y="0"/>
                  </a:lnTo>
                  <a:lnTo>
                    <a:pt x="1521" y="0"/>
                  </a:lnTo>
                  <a:lnTo>
                    <a:pt x="1533" y="2"/>
                  </a:lnTo>
                  <a:lnTo>
                    <a:pt x="1543" y="5"/>
                  </a:lnTo>
                  <a:lnTo>
                    <a:pt x="1553" y="10"/>
                  </a:lnTo>
                  <a:lnTo>
                    <a:pt x="1562" y="16"/>
                  </a:lnTo>
                  <a:lnTo>
                    <a:pt x="1568" y="25"/>
                  </a:lnTo>
                  <a:lnTo>
                    <a:pt x="1573" y="35"/>
                  </a:lnTo>
                  <a:lnTo>
                    <a:pt x="1576" y="45"/>
                  </a:lnTo>
                  <a:lnTo>
                    <a:pt x="1578" y="57"/>
                  </a:lnTo>
                  <a:lnTo>
                    <a:pt x="1578" y="536"/>
                  </a:lnTo>
                  <a:lnTo>
                    <a:pt x="1578" y="536"/>
                  </a:lnTo>
                  <a:lnTo>
                    <a:pt x="1576" y="547"/>
                  </a:lnTo>
                  <a:lnTo>
                    <a:pt x="1573" y="557"/>
                  </a:lnTo>
                  <a:lnTo>
                    <a:pt x="1568" y="567"/>
                  </a:lnTo>
                  <a:lnTo>
                    <a:pt x="1562" y="576"/>
                  </a:lnTo>
                  <a:lnTo>
                    <a:pt x="1553" y="583"/>
                  </a:lnTo>
                  <a:lnTo>
                    <a:pt x="1543" y="587"/>
                  </a:lnTo>
                  <a:lnTo>
                    <a:pt x="1533" y="590"/>
                  </a:lnTo>
                  <a:lnTo>
                    <a:pt x="1521" y="593"/>
                  </a:lnTo>
                  <a:lnTo>
                    <a:pt x="57" y="593"/>
                  </a:lnTo>
                  <a:lnTo>
                    <a:pt x="57" y="593"/>
                  </a:lnTo>
                  <a:lnTo>
                    <a:pt x="45" y="590"/>
                  </a:lnTo>
                  <a:lnTo>
                    <a:pt x="35" y="587"/>
                  </a:lnTo>
                  <a:lnTo>
                    <a:pt x="25" y="583"/>
                  </a:lnTo>
                  <a:lnTo>
                    <a:pt x="16" y="576"/>
                  </a:lnTo>
                  <a:lnTo>
                    <a:pt x="10" y="567"/>
                  </a:lnTo>
                  <a:lnTo>
                    <a:pt x="5" y="557"/>
                  </a:lnTo>
                  <a:lnTo>
                    <a:pt x="2" y="547"/>
                  </a:lnTo>
                  <a:lnTo>
                    <a:pt x="0" y="53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" y="45"/>
                  </a:lnTo>
                  <a:lnTo>
                    <a:pt x="5" y="35"/>
                  </a:lnTo>
                  <a:lnTo>
                    <a:pt x="10" y="25"/>
                  </a:lnTo>
                  <a:lnTo>
                    <a:pt x="16" y="16"/>
                  </a:lnTo>
                  <a:lnTo>
                    <a:pt x="25" y="10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34"/>
              <a:endParaRPr lang="fi-FI" sz="1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30">
            <a:extLst>
              <a:ext uri="{FF2B5EF4-FFF2-40B4-BE49-F238E27FC236}">
                <a16:creationId xmlns:a16="http://schemas.microsoft.com/office/drawing/2014/main" id="{8E17EF0C-552B-5E8F-C684-9AD43CB22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2388468" y="7722903"/>
            <a:ext cx="809998" cy="540000"/>
            <a:chOff x="371" y="3714"/>
            <a:chExt cx="762" cy="508"/>
          </a:xfrm>
        </p:grpSpPr>
        <p:sp>
          <p:nvSpPr>
            <p:cNvPr id="46" name="AutoShape 29">
              <a:extLst>
                <a:ext uri="{FF2B5EF4-FFF2-40B4-BE49-F238E27FC236}">
                  <a16:creationId xmlns:a16="http://schemas.microsoft.com/office/drawing/2014/main" id="{D29CDBB4-954A-EBD0-F7DB-15040E4577C1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>
              <a:off x="371" y="3714"/>
              <a:ext cx="762" cy="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Rectangle 31">
              <a:extLst>
                <a:ext uri="{FF2B5EF4-FFF2-40B4-BE49-F238E27FC236}">
                  <a16:creationId xmlns:a16="http://schemas.microsoft.com/office/drawing/2014/main" id="{CDE15AA8-8DB7-5AEC-0293-3E0DD4218E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1" y="3714"/>
              <a:ext cx="762" cy="508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3846AF5D-C782-2667-7596-75C795EFC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71" y="3714"/>
              <a:ext cx="762" cy="508"/>
            </a:xfrm>
            <a:custGeom>
              <a:avLst/>
              <a:gdLst>
                <a:gd name="T0" fmla="*/ 153 w 2286"/>
                <a:gd name="T1" fmla="*/ 1524 h 1524"/>
                <a:gd name="T2" fmla="*/ 137 w 2286"/>
                <a:gd name="T3" fmla="*/ 1523 h 1524"/>
                <a:gd name="T4" fmla="*/ 107 w 2286"/>
                <a:gd name="T5" fmla="*/ 1517 h 1524"/>
                <a:gd name="T6" fmla="*/ 79 w 2286"/>
                <a:gd name="T7" fmla="*/ 1505 h 1524"/>
                <a:gd name="T8" fmla="*/ 55 w 2286"/>
                <a:gd name="T9" fmla="*/ 1489 h 1524"/>
                <a:gd name="T10" fmla="*/ 35 w 2286"/>
                <a:gd name="T11" fmla="*/ 1468 h 1524"/>
                <a:gd name="T12" fmla="*/ 19 w 2286"/>
                <a:gd name="T13" fmla="*/ 1445 h 1524"/>
                <a:gd name="T14" fmla="*/ 7 w 2286"/>
                <a:gd name="T15" fmla="*/ 1417 h 1524"/>
                <a:gd name="T16" fmla="*/ 0 w 2286"/>
                <a:gd name="T17" fmla="*/ 1387 h 1524"/>
                <a:gd name="T18" fmla="*/ 0 w 2286"/>
                <a:gd name="T19" fmla="*/ 151 h 1524"/>
                <a:gd name="T20" fmla="*/ 0 w 2286"/>
                <a:gd name="T21" fmla="*/ 137 h 1524"/>
                <a:gd name="T22" fmla="*/ 7 w 2286"/>
                <a:gd name="T23" fmla="*/ 107 h 1524"/>
                <a:gd name="T24" fmla="*/ 19 w 2286"/>
                <a:gd name="T25" fmla="*/ 79 h 1524"/>
                <a:gd name="T26" fmla="*/ 35 w 2286"/>
                <a:gd name="T27" fmla="*/ 55 h 1524"/>
                <a:gd name="T28" fmla="*/ 55 w 2286"/>
                <a:gd name="T29" fmla="*/ 35 h 1524"/>
                <a:gd name="T30" fmla="*/ 79 w 2286"/>
                <a:gd name="T31" fmla="*/ 17 h 1524"/>
                <a:gd name="T32" fmla="*/ 107 w 2286"/>
                <a:gd name="T33" fmla="*/ 6 h 1524"/>
                <a:gd name="T34" fmla="*/ 137 w 2286"/>
                <a:gd name="T35" fmla="*/ 0 h 1524"/>
                <a:gd name="T36" fmla="*/ 2133 w 2286"/>
                <a:gd name="T37" fmla="*/ 0 h 1524"/>
                <a:gd name="T38" fmla="*/ 2149 w 2286"/>
                <a:gd name="T39" fmla="*/ 0 h 1524"/>
                <a:gd name="T40" fmla="*/ 2179 w 2286"/>
                <a:gd name="T41" fmla="*/ 6 h 1524"/>
                <a:gd name="T42" fmla="*/ 2207 w 2286"/>
                <a:gd name="T43" fmla="*/ 17 h 1524"/>
                <a:gd name="T44" fmla="*/ 2231 w 2286"/>
                <a:gd name="T45" fmla="*/ 35 h 1524"/>
                <a:gd name="T46" fmla="*/ 2251 w 2286"/>
                <a:gd name="T47" fmla="*/ 55 h 1524"/>
                <a:gd name="T48" fmla="*/ 2267 w 2286"/>
                <a:gd name="T49" fmla="*/ 79 h 1524"/>
                <a:gd name="T50" fmla="*/ 2280 w 2286"/>
                <a:gd name="T51" fmla="*/ 107 h 1524"/>
                <a:gd name="T52" fmla="*/ 2286 w 2286"/>
                <a:gd name="T53" fmla="*/ 137 h 1524"/>
                <a:gd name="T54" fmla="*/ 2286 w 2286"/>
                <a:gd name="T55" fmla="*/ 1371 h 1524"/>
                <a:gd name="T56" fmla="*/ 2286 w 2286"/>
                <a:gd name="T57" fmla="*/ 1387 h 1524"/>
                <a:gd name="T58" fmla="*/ 2280 w 2286"/>
                <a:gd name="T59" fmla="*/ 1417 h 1524"/>
                <a:gd name="T60" fmla="*/ 2267 w 2286"/>
                <a:gd name="T61" fmla="*/ 1445 h 1524"/>
                <a:gd name="T62" fmla="*/ 2251 w 2286"/>
                <a:gd name="T63" fmla="*/ 1468 h 1524"/>
                <a:gd name="T64" fmla="*/ 2231 w 2286"/>
                <a:gd name="T65" fmla="*/ 1489 h 1524"/>
                <a:gd name="T66" fmla="*/ 2207 w 2286"/>
                <a:gd name="T67" fmla="*/ 1505 h 1524"/>
                <a:gd name="T68" fmla="*/ 2179 w 2286"/>
                <a:gd name="T69" fmla="*/ 1517 h 1524"/>
                <a:gd name="T70" fmla="*/ 2149 w 2286"/>
                <a:gd name="T71" fmla="*/ 1523 h 1524"/>
                <a:gd name="T72" fmla="*/ 2133 w 2286"/>
                <a:gd name="T73" fmla="*/ 1524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6" h="1524">
                  <a:moveTo>
                    <a:pt x="2133" y="1524"/>
                  </a:moveTo>
                  <a:lnTo>
                    <a:pt x="153" y="1524"/>
                  </a:lnTo>
                  <a:lnTo>
                    <a:pt x="153" y="1524"/>
                  </a:lnTo>
                  <a:lnTo>
                    <a:pt x="137" y="1523"/>
                  </a:lnTo>
                  <a:lnTo>
                    <a:pt x="121" y="1521"/>
                  </a:lnTo>
                  <a:lnTo>
                    <a:pt x="107" y="1517"/>
                  </a:lnTo>
                  <a:lnTo>
                    <a:pt x="92" y="1512"/>
                  </a:lnTo>
                  <a:lnTo>
                    <a:pt x="79" y="1505"/>
                  </a:lnTo>
                  <a:lnTo>
                    <a:pt x="68" y="1498"/>
                  </a:lnTo>
                  <a:lnTo>
                    <a:pt x="55" y="1489"/>
                  </a:lnTo>
                  <a:lnTo>
                    <a:pt x="45" y="1479"/>
                  </a:lnTo>
                  <a:lnTo>
                    <a:pt x="35" y="1468"/>
                  </a:lnTo>
                  <a:lnTo>
                    <a:pt x="26" y="1456"/>
                  </a:lnTo>
                  <a:lnTo>
                    <a:pt x="19" y="1445"/>
                  </a:lnTo>
                  <a:lnTo>
                    <a:pt x="12" y="1430"/>
                  </a:lnTo>
                  <a:lnTo>
                    <a:pt x="7" y="1417"/>
                  </a:lnTo>
                  <a:lnTo>
                    <a:pt x="3" y="1402"/>
                  </a:lnTo>
                  <a:lnTo>
                    <a:pt x="0" y="1387"/>
                  </a:lnTo>
                  <a:lnTo>
                    <a:pt x="0" y="137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37"/>
                  </a:lnTo>
                  <a:lnTo>
                    <a:pt x="3" y="121"/>
                  </a:lnTo>
                  <a:lnTo>
                    <a:pt x="7" y="107"/>
                  </a:lnTo>
                  <a:lnTo>
                    <a:pt x="12" y="92"/>
                  </a:lnTo>
                  <a:lnTo>
                    <a:pt x="19" y="79"/>
                  </a:lnTo>
                  <a:lnTo>
                    <a:pt x="26" y="66"/>
                  </a:lnTo>
                  <a:lnTo>
                    <a:pt x="35" y="55"/>
                  </a:lnTo>
                  <a:lnTo>
                    <a:pt x="45" y="45"/>
                  </a:lnTo>
                  <a:lnTo>
                    <a:pt x="55" y="35"/>
                  </a:lnTo>
                  <a:lnTo>
                    <a:pt x="68" y="26"/>
                  </a:lnTo>
                  <a:lnTo>
                    <a:pt x="79" y="17"/>
                  </a:lnTo>
                  <a:lnTo>
                    <a:pt x="92" y="12"/>
                  </a:lnTo>
                  <a:lnTo>
                    <a:pt x="107" y="6"/>
                  </a:lnTo>
                  <a:lnTo>
                    <a:pt x="121" y="3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2133" y="0"/>
                  </a:lnTo>
                  <a:lnTo>
                    <a:pt x="2133" y="0"/>
                  </a:lnTo>
                  <a:lnTo>
                    <a:pt x="2149" y="0"/>
                  </a:lnTo>
                  <a:lnTo>
                    <a:pt x="2165" y="3"/>
                  </a:lnTo>
                  <a:lnTo>
                    <a:pt x="2179" y="6"/>
                  </a:lnTo>
                  <a:lnTo>
                    <a:pt x="2194" y="12"/>
                  </a:lnTo>
                  <a:lnTo>
                    <a:pt x="2207" y="17"/>
                  </a:lnTo>
                  <a:lnTo>
                    <a:pt x="2220" y="26"/>
                  </a:lnTo>
                  <a:lnTo>
                    <a:pt x="2231" y="35"/>
                  </a:lnTo>
                  <a:lnTo>
                    <a:pt x="2241" y="45"/>
                  </a:lnTo>
                  <a:lnTo>
                    <a:pt x="2251" y="55"/>
                  </a:lnTo>
                  <a:lnTo>
                    <a:pt x="2260" y="66"/>
                  </a:lnTo>
                  <a:lnTo>
                    <a:pt x="2267" y="79"/>
                  </a:lnTo>
                  <a:lnTo>
                    <a:pt x="2274" y="92"/>
                  </a:lnTo>
                  <a:lnTo>
                    <a:pt x="2280" y="107"/>
                  </a:lnTo>
                  <a:lnTo>
                    <a:pt x="2283" y="121"/>
                  </a:lnTo>
                  <a:lnTo>
                    <a:pt x="2286" y="137"/>
                  </a:lnTo>
                  <a:lnTo>
                    <a:pt x="2286" y="151"/>
                  </a:lnTo>
                  <a:lnTo>
                    <a:pt x="2286" y="1371"/>
                  </a:lnTo>
                  <a:lnTo>
                    <a:pt x="2286" y="1371"/>
                  </a:lnTo>
                  <a:lnTo>
                    <a:pt x="2286" y="1387"/>
                  </a:lnTo>
                  <a:lnTo>
                    <a:pt x="2283" y="1402"/>
                  </a:lnTo>
                  <a:lnTo>
                    <a:pt x="2280" y="1417"/>
                  </a:lnTo>
                  <a:lnTo>
                    <a:pt x="2274" y="1430"/>
                  </a:lnTo>
                  <a:lnTo>
                    <a:pt x="2267" y="1445"/>
                  </a:lnTo>
                  <a:lnTo>
                    <a:pt x="2260" y="1456"/>
                  </a:lnTo>
                  <a:lnTo>
                    <a:pt x="2251" y="1468"/>
                  </a:lnTo>
                  <a:lnTo>
                    <a:pt x="2241" y="1479"/>
                  </a:lnTo>
                  <a:lnTo>
                    <a:pt x="2231" y="1489"/>
                  </a:lnTo>
                  <a:lnTo>
                    <a:pt x="2220" y="1498"/>
                  </a:lnTo>
                  <a:lnTo>
                    <a:pt x="2207" y="1505"/>
                  </a:lnTo>
                  <a:lnTo>
                    <a:pt x="2194" y="1512"/>
                  </a:lnTo>
                  <a:lnTo>
                    <a:pt x="2179" y="1517"/>
                  </a:lnTo>
                  <a:lnTo>
                    <a:pt x="2165" y="1521"/>
                  </a:lnTo>
                  <a:lnTo>
                    <a:pt x="2149" y="1523"/>
                  </a:lnTo>
                  <a:lnTo>
                    <a:pt x="2133" y="1524"/>
                  </a:lnTo>
                  <a:lnTo>
                    <a:pt x="2133" y="1524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EA260755-8087-B436-F298-383EF390A0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96" y="3739"/>
              <a:ext cx="712" cy="458"/>
            </a:xfrm>
            <a:custGeom>
              <a:avLst/>
              <a:gdLst>
                <a:gd name="T0" fmla="*/ 2057 w 2134"/>
                <a:gd name="T1" fmla="*/ 1372 h 1372"/>
                <a:gd name="T2" fmla="*/ 77 w 2134"/>
                <a:gd name="T3" fmla="*/ 1372 h 1372"/>
                <a:gd name="T4" fmla="*/ 77 w 2134"/>
                <a:gd name="T5" fmla="*/ 1372 h 1372"/>
                <a:gd name="T6" fmla="*/ 61 w 2134"/>
                <a:gd name="T7" fmla="*/ 1370 h 1372"/>
                <a:gd name="T8" fmla="*/ 46 w 2134"/>
                <a:gd name="T9" fmla="*/ 1366 h 1372"/>
                <a:gd name="T10" fmla="*/ 33 w 2134"/>
                <a:gd name="T11" fmla="*/ 1359 h 1372"/>
                <a:gd name="T12" fmla="*/ 22 w 2134"/>
                <a:gd name="T13" fmla="*/ 1350 h 1372"/>
                <a:gd name="T14" fmla="*/ 13 w 2134"/>
                <a:gd name="T15" fmla="*/ 1339 h 1372"/>
                <a:gd name="T16" fmla="*/ 6 w 2134"/>
                <a:gd name="T17" fmla="*/ 1326 h 1372"/>
                <a:gd name="T18" fmla="*/ 2 w 2134"/>
                <a:gd name="T19" fmla="*/ 1311 h 1372"/>
                <a:gd name="T20" fmla="*/ 0 w 2134"/>
                <a:gd name="T21" fmla="*/ 1295 h 1372"/>
                <a:gd name="T22" fmla="*/ 0 w 2134"/>
                <a:gd name="T23" fmla="*/ 75 h 1372"/>
                <a:gd name="T24" fmla="*/ 0 w 2134"/>
                <a:gd name="T25" fmla="*/ 75 h 1372"/>
                <a:gd name="T26" fmla="*/ 2 w 2134"/>
                <a:gd name="T27" fmla="*/ 61 h 1372"/>
                <a:gd name="T28" fmla="*/ 6 w 2134"/>
                <a:gd name="T29" fmla="*/ 46 h 1372"/>
                <a:gd name="T30" fmla="*/ 13 w 2134"/>
                <a:gd name="T31" fmla="*/ 33 h 1372"/>
                <a:gd name="T32" fmla="*/ 22 w 2134"/>
                <a:gd name="T33" fmla="*/ 22 h 1372"/>
                <a:gd name="T34" fmla="*/ 33 w 2134"/>
                <a:gd name="T35" fmla="*/ 13 h 1372"/>
                <a:gd name="T36" fmla="*/ 46 w 2134"/>
                <a:gd name="T37" fmla="*/ 6 h 1372"/>
                <a:gd name="T38" fmla="*/ 61 w 2134"/>
                <a:gd name="T39" fmla="*/ 2 h 1372"/>
                <a:gd name="T40" fmla="*/ 77 w 2134"/>
                <a:gd name="T41" fmla="*/ 0 h 1372"/>
                <a:gd name="T42" fmla="*/ 2057 w 2134"/>
                <a:gd name="T43" fmla="*/ 0 h 1372"/>
                <a:gd name="T44" fmla="*/ 2057 w 2134"/>
                <a:gd name="T45" fmla="*/ 0 h 1372"/>
                <a:gd name="T46" fmla="*/ 2073 w 2134"/>
                <a:gd name="T47" fmla="*/ 2 h 1372"/>
                <a:gd name="T48" fmla="*/ 2088 w 2134"/>
                <a:gd name="T49" fmla="*/ 6 h 1372"/>
                <a:gd name="T50" fmla="*/ 2101 w 2134"/>
                <a:gd name="T51" fmla="*/ 13 h 1372"/>
                <a:gd name="T52" fmla="*/ 2112 w 2134"/>
                <a:gd name="T53" fmla="*/ 22 h 1372"/>
                <a:gd name="T54" fmla="*/ 2121 w 2134"/>
                <a:gd name="T55" fmla="*/ 33 h 1372"/>
                <a:gd name="T56" fmla="*/ 2128 w 2134"/>
                <a:gd name="T57" fmla="*/ 46 h 1372"/>
                <a:gd name="T58" fmla="*/ 2132 w 2134"/>
                <a:gd name="T59" fmla="*/ 61 h 1372"/>
                <a:gd name="T60" fmla="*/ 2134 w 2134"/>
                <a:gd name="T61" fmla="*/ 75 h 1372"/>
                <a:gd name="T62" fmla="*/ 2134 w 2134"/>
                <a:gd name="T63" fmla="*/ 1295 h 1372"/>
                <a:gd name="T64" fmla="*/ 2134 w 2134"/>
                <a:gd name="T65" fmla="*/ 1295 h 1372"/>
                <a:gd name="T66" fmla="*/ 2132 w 2134"/>
                <a:gd name="T67" fmla="*/ 1311 h 1372"/>
                <a:gd name="T68" fmla="*/ 2128 w 2134"/>
                <a:gd name="T69" fmla="*/ 1326 h 1372"/>
                <a:gd name="T70" fmla="*/ 2121 w 2134"/>
                <a:gd name="T71" fmla="*/ 1339 h 1372"/>
                <a:gd name="T72" fmla="*/ 2112 w 2134"/>
                <a:gd name="T73" fmla="*/ 1350 h 1372"/>
                <a:gd name="T74" fmla="*/ 2101 w 2134"/>
                <a:gd name="T75" fmla="*/ 1359 h 1372"/>
                <a:gd name="T76" fmla="*/ 2088 w 2134"/>
                <a:gd name="T77" fmla="*/ 1366 h 1372"/>
                <a:gd name="T78" fmla="*/ 2073 w 2134"/>
                <a:gd name="T79" fmla="*/ 1370 h 1372"/>
                <a:gd name="T80" fmla="*/ 2057 w 2134"/>
                <a:gd name="T81" fmla="*/ 1372 h 1372"/>
                <a:gd name="T82" fmla="*/ 2057 w 2134"/>
                <a:gd name="T83" fmla="*/ 1372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34" h="1372">
                  <a:moveTo>
                    <a:pt x="2057" y="1372"/>
                  </a:moveTo>
                  <a:lnTo>
                    <a:pt x="77" y="1372"/>
                  </a:lnTo>
                  <a:lnTo>
                    <a:pt x="77" y="1372"/>
                  </a:lnTo>
                  <a:lnTo>
                    <a:pt x="61" y="1370"/>
                  </a:lnTo>
                  <a:lnTo>
                    <a:pt x="46" y="1366"/>
                  </a:lnTo>
                  <a:lnTo>
                    <a:pt x="33" y="1359"/>
                  </a:lnTo>
                  <a:lnTo>
                    <a:pt x="22" y="1350"/>
                  </a:lnTo>
                  <a:lnTo>
                    <a:pt x="13" y="1339"/>
                  </a:lnTo>
                  <a:lnTo>
                    <a:pt x="6" y="1326"/>
                  </a:lnTo>
                  <a:lnTo>
                    <a:pt x="2" y="1311"/>
                  </a:lnTo>
                  <a:lnTo>
                    <a:pt x="0" y="129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2" y="61"/>
                  </a:lnTo>
                  <a:lnTo>
                    <a:pt x="6" y="46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3" y="13"/>
                  </a:lnTo>
                  <a:lnTo>
                    <a:pt x="46" y="6"/>
                  </a:lnTo>
                  <a:lnTo>
                    <a:pt x="61" y="2"/>
                  </a:lnTo>
                  <a:lnTo>
                    <a:pt x="77" y="0"/>
                  </a:lnTo>
                  <a:lnTo>
                    <a:pt x="2057" y="0"/>
                  </a:lnTo>
                  <a:lnTo>
                    <a:pt x="2057" y="0"/>
                  </a:lnTo>
                  <a:lnTo>
                    <a:pt x="2073" y="2"/>
                  </a:lnTo>
                  <a:lnTo>
                    <a:pt x="2088" y="6"/>
                  </a:lnTo>
                  <a:lnTo>
                    <a:pt x="2101" y="13"/>
                  </a:lnTo>
                  <a:lnTo>
                    <a:pt x="2112" y="22"/>
                  </a:lnTo>
                  <a:lnTo>
                    <a:pt x="2121" y="33"/>
                  </a:lnTo>
                  <a:lnTo>
                    <a:pt x="2128" y="46"/>
                  </a:lnTo>
                  <a:lnTo>
                    <a:pt x="2132" y="61"/>
                  </a:lnTo>
                  <a:lnTo>
                    <a:pt x="2134" y="75"/>
                  </a:lnTo>
                  <a:lnTo>
                    <a:pt x="2134" y="1295"/>
                  </a:lnTo>
                  <a:lnTo>
                    <a:pt x="2134" y="1295"/>
                  </a:lnTo>
                  <a:lnTo>
                    <a:pt x="2132" y="1311"/>
                  </a:lnTo>
                  <a:lnTo>
                    <a:pt x="2128" y="1326"/>
                  </a:lnTo>
                  <a:lnTo>
                    <a:pt x="2121" y="1339"/>
                  </a:lnTo>
                  <a:lnTo>
                    <a:pt x="2112" y="1350"/>
                  </a:lnTo>
                  <a:lnTo>
                    <a:pt x="2101" y="1359"/>
                  </a:lnTo>
                  <a:lnTo>
                    <a:pt x="2088" y="1366"/>
                  </a:lnTo>
                  <a:lnTo>
                    <a:pt x="2073" y="1370"/>
                  </a:lnTo>
                  <a:lnTo>
                    <a:pt x="2057" y="1372"/>
                  </a:lnTo>
                  <a:lnTo>
                    <a:pt x="2057" y="1372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186ADAD9-C97C-7933-F931-46FF77484F9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600" y="3797"/>
              <a:ext cx="304" cy="342"/>
            </a:xfrm>
            <a:custGeom>
              <a:avLst/>
              <a:gdLst>
                <a:gd name="T0" fmla="*/ 0 w 914"/>
                <a:gd name="T1" fmla="*/ 1028 h 1028"/>
                <a:gd name="T2" fmla="*/ 0 w 914"/>
                <a:gd name="T3" fmla="*/ 304 h 1028"/>
                <a:gd name="T4" fmla="*/ 0 w 914"/>
                <a:gd name="T5" fmla="*/ 304 h 1028"/>
                <a:gd name="T6" fmla="*/ 1 w 914"/>
                <a:gd name="T7" fmla="*/ 289 h 1028"/>
                <a:gd name="T8" fmla="*/ 5 w 914"/>
                <a:gd name="T9" fmla="*/ 275 h 1028"/>
                <a:gd name="T10" fmla="*/ 13 w 914"/>
                <a:gd name="T11" fmla="*/ 262 h 1028"/>
                <a:gd name="T12" fmla="*/ 23 w 914"/>
                <a:gd name="T13" fmla="*/ 250 h 1028"/>
                <a:gd name="T14" fmla="*/ 33 w 914"/>
                <a:gd name="T15" fmla="*/ 240 h 1028"/>
                <a:gd name="T16" fmla="*/ 46 w 914"/>
                <a:gd name="T17" fmla="*/ 233 h 1028"/>
                <a:gd name="T18" fmla="*/ 60 w 914"/>
                <a:gd name="T19" fmla="*/ 229 h 1028"/>
                <a:gd name="T20" fmla="*/ 76 w 914"/>
                <a:gd name="T21" fmla="*/ 227 h 1028"/>
                <a:gd name="T22" fmla="*/ 649 w 914"/>
                <a:gd name="T23" fmla="*/ 227 h 1028"/>
                <a:gd name="T24" fmla="*/ 420 w 914"/>
                <a:gd name="T25" fmla="*/ 0 h 1028"/>
                <a:gd name="T26" fmla="*/ 609 w 914"/>
                <a:gd name="T27" fmla="*/ 0 h 1028"/>
                <a:gd name="T28" fmla="*/ 914 w 914"/>
                <a:gd name="T29" fmla="*/ 304 h 1028"/>
                <a:gd name="T30" fmla="*/ 609 w 914"/>
                <a:gd name="T31" fmla="*/ 609 h 1028"/>
                <a:gd name="T32" fmla="*/ 420 w 914"/>
                <a:gd name="T33" fmla="*/ 609 h 1028"/>
                <a:gd name="T34" fmla="*/ 649 w 914"/>
                <a:gd name="T35" fmla="*/ 380 h 1028"/>
                <a:gd name="T36" fmla="*/ 190 w 914"/>
                <a:gd name="T37" fmla="*/ 380 h 1028"/>
                <a:gd name="T38" fmla="*/ 190 w 914"/>
                <a:gd name="T39" fmla="*/ 380 h 1028"/>
                <a:gd name="T40" fmla="*/ 183 w 914"/>
                <a:gd name="T41" fmla="*/ 381 h 1028"/>
                <a:gd name="T42" fmla="*/ 175 w 914"/>
                <a:gd name="T43" fmla="*/ 383 h 1028"/>
                <a:gd name="T44" fmla="*/ 170 w 914"/>
                <a:gd name="T45" fmla="*/ 387 h 1028"/>
                <a:gd name="T46" fmla="*/ 164 w 914"/>
                <a:gd name="T47" fmla="*/ 392 h 1028"/>
                <a:gd name="T48" fmla="*/ 158 w 914"/>
                <a:gd name="T49" fmla="*/ 397 h 1028"/>
                <a:gd name="T50" fmla="*/ 155 w 914"/>
                <a:gd name="T51" fmla="*/ 403 h 1028"/>
                <a:gd name="T52" fmla="*/ 152 w 914"/>
                <a:gd name="T53" fmla="*/ 410 h 1028"/>
                <a:gd name="T54" fmla="*/ 152 w 914"/>
                <a:gd name="T55" fmla="*/ 419 h 1028"/>
                <a:gd name="T56" fmla="*/ 152 w 914"/>
                <a:gd name="T57" fmla="*/ 1028 h 1028"/>
                <a:gd name="T58" fmla="*/ 0 w 914"/>
                <a:gd name="T59" fmla="*/ 1028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4" h="1028">
                  <a:moveTo>
                    <a:pt x="0" y="1028"/>
                  </a:moveTo>
                  <a:lnTo>
                    <a:pt x="0" y="304"/>
                  </a:lnTo>
                  <a:lnTo>
                    <a:pt x="0" y="304"/>
                  </a:lnTo>
                  <a:lnTo>
                    <a:pt x="1" y="289"/>
                  </a:lnTo>
                  <a:lnTo>
                    <a:pt x="5" y="275"/>
                  </a:lnTo>
                  <a:lnTo>
                    <a:pt x="13" y="262"/>
                  </a:lnTo>
                  <a:lnTo>
                    <a:pt x="23" y="250"/>
                  </a:lnTo>
                  <a:lnTo>
                    <a:pt x="33" y="240"/>
                  </a:lnTo>
                  <a:lnTo>
                    <a:pt x="46" y="233"/>
                  </a:lnTo>
                  <a:lnTo>
                    <a:pt x="60" y="229"/>
                  </a:lnTo>
                  <a:lnTo>
                    <a:pt x="76" y="227"/>
                  </a:lnTo>
                  <a:lnTo>
                    <a:pt x="649" y="227"/>
                  </a:lnTo>
                  <a:lnTo>
                    <a:pt x="420" y="0"/>
                  </a:lnTo>
                  <a:lnTo>
                    <a:pt x="609" y="0"/>
                  </a:lnTo>
                  <a:lnTo>
                    <a:pt x="914" y="304"/>
                  </a:lnTo>
                  <a:lnTo>
                    <a:pt x="609" y="609"/>
                  </a:lnTo>
                  <a:lnTo>
                    <a:pt x="420" y="609"/>
                  </a:lnTo>
                  <a:lnTo>
                    <a:pt x="649" y="380"/>
                  </a:lnTo>
                  <a:lnTo>
                    <a:pt x="190" y="380"/>
                  </a:lnTo>
                  <a:lnTo>
                    <a:pt x="190" y="380"/>
                  </a:lnTo>
                  <a:lnTo>
                    <a:pt x="183" y="381"/>
                  </a:lnTo>
                  <a:lnTo>
                    <a:pt x="175" y="383"/>
                  </a:lnTo>
                  <a:lnTo>
                    <a:pt x="170" y="387"/>
                  </a:lnTo>
                  <a:lnTo>
                    <a:pt x="164" y="392"/>
                  </a:lnTo>
                  <a:lnTo>
                    <a:pt x="158" y="397"/>
                  </a:lnTo>
                  <a:lnTo>
                    <a:pt x="155" y="403"/>
                  </a:lnTo>
                  <a:lnTo>
                    <a:pt x="152" y="410"/>
                  </a:lnTo>
                  <a:lnTo>
                    <a:pt x="152" y="419"/>
                  </a:lnTo>
                  <a:lnTo>
                    <a:pt x="152" y="1028"/>
                  </a:lnTo>
                  <a:lnTo>
                    <a:pt x="0" y="1028"/>
                  </a:ln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6" name="Kuva 55">
            <a:extLst>
              <a:ext uri="{FF2B5EF4-FFF2-40B4-BE49-F238E27FC236}">
                <a16:creationId xmlns:a16="http://schemas.microsoft.com/office/drawing/2014/main" id="{94236893-785F-3C4A-A1C5-210FC25F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47" y="8674923"/>
            <a:ext cx="541043" cy="540000"/>
          </a:xfrm>
          <a:prstGeom prst="rect">
            <a:avLst/>
          </a:prstGeom>
        </p:spPr>
      </p:pic>
      <p:pic>
        <p:nvPicPr>
          <p:cNvPr id="58" name="Kuva 57">
            <a:extLst>
              <a:ext uri="{FF2B5EF4-FFF2-40B4-BE49-F238E27FC236}">
                <a16:creationId xmlns:a16="http://schemas.microsoft.com/office/drawing/2014/main" id="{80092E1E-3699-6997-C265-32CF4CB2F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26" y="8674923"/>
            <a:ext cx="541043" cy="540000"/>
          </a:xfrm>
          <a:prstGeom prst="rect">
            <a:avLst/>
          </a:prstGeom>
        </p:spPr>
      </p:pic>
      <p:pic>
        <p:nvPicPr>
          <p:cNvPr id="60" name="Kuva 59">
            <a:extLst>
              <a:ext uri="{FF2B5EF4-FFF2-40B4-BE49-F238E27FC236}">
                <a16:creationId xmlns:a16="http://schemas.microsoft.com/office/drawing/2014/main" id="{A3443E4F-0B75-FC7E-AE48-C4A5C6F22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7" y="8675325"/>
            <a:ext cx="541043" cy="540000"/>
          </a:xfrm>
          <a:prstGeom prst="rect">
            <a:avLst/>
          </a:prstGeom>
        </p:spPr>
      </p:pic>
      <p:pic>
        <p:nvPicPr>
          <p:cNvPr id="61" name="Kuva 60">
            <a:extLst>
              <a:ext uri="{FF2B5EF4-FFF2-40B4-BE49-F238E27FC236}">
                <a16:creationId xmlns:a16="http://schemas.microsoft.com/office/drawing/2014/main" id="{A249770D-CEB3-73C4-180C-DCB552B76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6" y="8675324"/>
            <a:ext cx="541043" cy="540000"/>
          </a:xfrm>
          <a:prstGeom prst="rect">
            <a:avLst/>
          </a:prstGeom>
        </p:spPr>
      </p:pic>
      <p:pic>
        <p:nvPicPr>
          <p:cNvPr id="62" name="Kuva 61">
            <a:extLst>
              <a:ext uri="{FF2B5EF4-FFF2-40B4-BE49-F238E27FC236}">
                <a16:creationId xmlns:a16="http://schemas.microsoft.com/office/drawing/2014/main" id="{87E65ADD-BFAA-BE61-4AE9-5D55EBD88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79" y="7725518"/>
            <a:ext cx="1151999" cy="576000"/>
          </a:xfrm>
          <a:prstGeom prst="rect">
            <a:avLst/>
          </a:prstGeom>
        </p:spPr>
      </p:pic>
      <p:pic>
        <p:nvPicPr>
          <p:cNvPr id="82" name="Kuva 81">
            <a:extLst>
              <a:ext uri="{FF2B5EF4-FFF2-40B4-BE49-F238E27FC236}">
                <a16:creationId xmlns:a16="http://schemas.microsoft.com/office/drawing/2014/main" id="{DBB9156C-4B35-12E0-2960-FD5641B3F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8"/>
          <a:srcRect l="18568" t="9246" r="40996" b="20960"/>
          <a:stretch>
            <a:fillRect/>
          </a:stretch>
        </p:blipFill>
        <p:spPr>
          <a:xfrm>
            <a:off x="10076618" y="8787701"/>
            <a:ext cx="1077789" cy="1080000"/>
          </a:xfrm>
          <a:prstGeom prst="rect">
            <a:avLst/>
          </a:prstGeom>
        </p:spPr>
      </p:pic>
      <p:pic>
        <p:nvPicPr>
          <p:cNvPr id="100" name="Kuva 99">
            <a:extLst>
              <a:ext uri="{FF2B5EF4-FFF2-40B4-BE49-F238E27FC236}">
                <a16:creationId xmlns:a16="http://schemas.microsoft.com/office/drawing/2014/main" id="{71BB48EB-23FF-BDBB-6237-57496D95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044" y="436537"/>
            <a:ext cx="2212861" cy="76121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ADBA2FB-78C9-7645-AEC4-2F6561994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19" y="3885913"/>
            <a:ext cx="1231945" cy="1080000"/>
          </a:xfrm>
          <a:prstGeom prst="rect">
            <a:avLst/>
          </a:prstGeom>
        </p:spPr>
      </p:pic>
      <p:grpSp>
        <p:nvGrpSpPr>
          <p:cNvPr id="76" name="Ryhmä 75">
            <a:extLst>
              <a:ext uri="{FF2B5EF4-FFF2-40B4-BE49-F238E27FC236}">
                <a16:creationId xmlns:a16="http://schemas.microsoft.com/office/drawing/2014/main" id="{1AC9FBA8-1C6B-F2E3-E2E7-2F4EFBA94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4301650" y="7716522"/>
            <a:ext cx="795601" cy="540000"/>
            <a:chOff x="2420367" y="9045031"/>
            <a:chExt cx="942508" cy="639710"/>
          </a:xfrm>
        </p:grpSpPr>
        <p:sp>
          <p:nvSpPr>
            <p:cNvPr id="175" name="Suorakulmio 174">
              <a:extLst>
                <a:ext uri="{FF2B5EF4-FFF2-40B4-BE49-F238E27FC236}">
                  <a16:creationId xmlns:a16="http://schemas.microsoft.com/office/drawing/2014/main" id="{DE30D0B1-A8CA-94F0-CBFF-1139313E7C7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0367" y="9045032"/>
              <a:ext cx="940745" cy="639709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6" name="Suorakulmio: Pyöristetyt kulmat 175">
              <a:extLst>
                <a:ext uri="{FF2B5EF4-FFF2-40B4-BE49-F238E27FC236}">
                  <a16:creationId xmlns:a16="http://schemas.microsoft.com/office/drawing/2014/main" id="{C6AC28B8-A04C-24B7-01EB-27244F7547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20368" y="9045031"/>
              <a:ext cx="942507" cy="639709"/>
            </a:xfrm>
            <a:prstGeom prst="roundRect">
              <a:avLst>
                <a:gd name="adj" fmla="val 5648"/>
              </a:avLst>
            </a:prstGeom>
            <a:solidFill>
              <a:srgbClr val="E4002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5" name="Suorakulmio: Pyöristetyt kulmat 74">
              <a:extLst>
                <a:ext uri="{FF2B5EF4-FFF2-40B4-BE49-F238E27FC236}">
                  <a16:creationId xmlns:a16="http://schemas.microsoft.com/office/drawing/2014/main" id="{AB125C5A-97EA-FA5D-8067-AEF6AD1685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58886" y="9082446"/>
              <a:ext cx="861477" cy="562945"/>
            </a:xfrm>
            <a:prstGeom prst="roundRect">
              <a:avLst>
                <a:gd name="adj" fmla="val 5648"/>
              </a:avLst>
            </a:prstGeom>
            <a:solidFill>
              <a:srgbClr val="FFCD00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0" name="Vapaamuotoinen: Muoto 189">
              <a:extLst>
                <a:ext uri="{FF2B5EF4-FFF2-40B4-BE49-F238E27FC236}">
                  <a16:creationId xmlns:a16="http://schemas.microsoft.com/office/drawing/2014/main" id="{7DF0B27D-9CD8-8D4B-96C1-57F0FD0152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609849" y="9190563"/>
              <a:ext cx="513718" cy="386287"/>
            </a:xfrm>
            <a:custGeom>
              <a:avLst/>
              <a:gdLst>
                <a:gd name="connsiteX0" fmla="*/ 2281566 w 3034950"/>
                <a:gd name="connsiteY0" fmla="*/ 0 h 2272840"/>
                <a:gd name="connsiteX1" fmla="*/ 3034950 w 3034950"/>
                <a:gd name="connsiteY1" fmla="*/ 753385 h 2272840"/>
                <a:gd name="connsiteX2" fmla="*/ 2814289 w 3034950"/>
                <a:gd name="connsiteY2" fmla="*/ 1286109 h 2272840"/>
                <a:gd name="connsiteX3" fmla="*/ 2797543 w 3034950"/>
                <a:gd name="connsiteY3" fmla="*/ 1299926 h 2272840"/>
                <a:gd name="connsiteX4" fmla="*/ 2753697 w 3034950"/>
                <a:gd name="connsiteY4" fmla="*/ 1345494 h 2272840"/>
                <a:gd name="connsiteX5" fmla="*/ 2617000 w 3034950"/>
                <a:gd name="connsiteY5" fmla="*/ 1445087 h 2272840"/>
                <a:gd name="connsiteX6" fmla="*/ 2455076 w 3034950"/>
                <a:gd name="connsiteY6" fmla="*/ 1626062 h 2272840"/>
                <a:gd name="connsiteX7" fmla="*/ 2458586 w 3034950"/>
                <a:gd name="connsiteY7" fmla="*/ 2272840 h 2272840"/>
                <a:gd name="connsiteX8" fmla="*/ 2063938 w 3034950"/>
                <a:gd name="connsiteY8" fmla="*/ 2272840 h 2272840"/>
                <a:gd name="connsiteX9" fmla="*/ 2066318 w 3034950"/>
                <a:gd name="connsiteY9" fmla="*/ 1431468 h 2272840"/>
                <a:gd name="connsiteX10" fmla="*/ 2326488 w 3034950"/>
                <a:gd name="connsiteY10" fmla="*/ 1130763 h 2272840"/>
                <a:gd name="connsiteX11" fmla="*/ 2333070 w 3034950"/>
                <a:gd name="connsiteY11" fmla="*/ 1133005 h 2272840"/>
                <a:gd name="connsiteX12" fmla="*/ 2337714 w 3034950"/>
                <a:gd name="connsiteY12" fmla="*/ 1128618 h 2272840"/>
                <a:gd name="connsiteX13" fmla="*/ 2358328 w 3034950"/>
                <a:gd name="connsiteY13" fmla="*/ 1126540 h 2272840"/>
                <a:gd name="connsiteX14" fmla="*/ 2662459 w 3034950"/>
                <a:gd name="connsiteY14" fmla="*/ 753384 h 2272840"/>
                <a:gd name="connsiteX15" fmla="*/ 2281565 w 3034950"/>
                <a:gd name="connsiteY15" fmla="*/ 372490 h 2272840"/>
                <a:gd name="connsiteX16" fmla="*/ 1930604 w 3034950"/>
                <a:gd name="connsiteY16" fmla="*/ 605123 h 2272840"/>
                <a:gd name="connsiteX17" fmla="*/ 1917640 w 3034950"/>
                <a:gd name="connsiteY17" fmla="*/ 646885 h 2272840"/>
                <a:gd name="connsiteX18" fmla="*/ 1907773 w 3034950"/>
                <a:gd name="connsiteY18" fmla="*/ 656205 h 2272840"/>
                <a:gd name="connsiteX19" fmla="*/ 1899844 w 3034950"/>
                <a:gd name="connsiteY19" fmla="*/ 683695 h 2272840"/>
                <a:gd name="connsiteX20" fmla="*/ 1840701 w 3034950"/>
                <a:gd name="connsiteY20" fmla="*/ 821342 h 2272840"/>
                <a:gd name="connsiteX21" fmla="*/ 1683815 w 3034950"/>
                <a:gd name="connsiteY21" fmla="*/ 943168 h 2272840"/>
                <a:gd name="connsiteX22" fmla="*/ 1553678 w 3034950"/>
                <a:gd name="connsiteY22" fmla="*/ 952343 h 2272840"/>
                <a:gd name="connsiteX23" fmla="*/ 670415 w 3034950"/>
                <a:gd name="connsiteY23" fmla="*/ 947530 h 2272840"/>
                <a:gd name="connsiteX24" fmla="*/ 1235923 w 3034950"/>
                <a:gd name="connsiteY24" fmla="*/ 1513344 h 2272840"/>
                <a:gd name="connsiteX25" fmla="*/ 751988 w 3034950"/>
                <a:gd name="connsiteY25" fmla="*/ 1513344 h 2272840"/>
                <a:gd name="connsiteX26" fmla="*/ 0 w 3034950"/>
                <a:gd name="connsiteY26" fmla="*/ 761181 h 2272840"/>
                <a:gd name="connsiteX27" fmla="*/ 751988 w 3034950"/>
                <a:gd name="connsiteY27" fmla="*/ 9318 h 2272840"/>
                <a:gd name="connsiteX28" fmla="*/ 1235923 w 3034950"/>
                <a:gd name="connsiteY28" fmla="*/ 9318 h 2272840"/>
                <a:gd name="connsiteX29" fmla="*/ 670415 w 3034950"/>
                <a:gd name="connsiteY29" fmla="*/ 575283 h 2272840"/>
                <a:gd name="connsiteX30" fmla="*/ 1444978 w 3034950"/>
                <a:gd name="connsiteY30" fmla="*/ 571523 h 2272840"/>
                <a:gd name="connsiteX31" fmla="*/ 1544193 w 3034950"/>
                <a:gd name="connsiteY31" fmla="*/ 511513 h 2272840"/>
                <a:gd name="connsiteX32" fmla="*/ 1709218 w 3034950"/>
                <a:gd name="connsiteY32" fmla="*/ 266338 h 2272840"/>
                <a:gd name="connsiteX33" fmla="*/ 1719957 w 3034950"/>
                <a:gd name="connsiteY33" fmla="*/ 255671 h 2272840"/>
                <a:gd name="connsiteX34" fmla="*/ 1748842 w 3034950"/>
                <a:gd name="connsiteY34" fmla="*/ 220662 h 2272840"/>
                <a:gd name="connsiteX35" fmla="*/ 2281566 w 3034950"/>
                <a:gd name="connsiteY35" fmla="*/ 0 h 227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34950" h="2272840">
                  <a:moveTo>
                    <a:pt x="2281566" y="0"/>
                  </a:moveTo>
                  <a:cubicBezTo>
                    <a:pt x="2697649" y="0"/>
                    <a:pt x="3034950" y="337302"/>
                    <a:pt x="3034950" y="753385"/>
                  </a:cubicBezTo>
                  <a:cubicBezTo>
                    <a:pt x="3034950" y="961427"/>
                    <a:pt x="2950625" y="1149773"/>
                    <a:pt x="2814289" y="1286109"/>
                  </a:cubicBezTo>
                  <a:lnTo>
                    <a:pt x="2797543" y="1299926"/>
                  </a:lnTo>
                  <a:lnTo>
                    <a:pt x="2753697" y="1345494"/>
                  </a:lnTo>
                  <a:cubicBezTo>
                    <a:pt x="2709440" y="1389854"/>
                    <a:pt x="2678160" y="1413917"/>
                    <a:pt x="2617000" y="1445087"/>
                  </a:cubicBezTo>
                  <a:cubicBezTo>
                    <a:pt x="2542596" y="1486648"/>
                    <a:pt x="2445760" y="1473816"/>
                    <a:pt x="2455076" y="1626062"/>
                  </a:cubicBezTo>
                  <a:cubicBezTo>
                    <a:pt x="2457040" y="1866261"/>
                    <a:pt x="2456622" y="2032641"/>
                    <a:pt x="2458586" y="2272840"/>
                  </a:cubicBezTo>
                  <a:lnTo>
                    <a:pt x="2063938" y="2272840"/>
                  </a:lnTo>
                  <a:cubicBezTo>
                    <a:pt x="2066319" y="2016195"/>
                    <a:pt x="2063937" y="1688113"/>
                    <a:pt x="2066318" y="1431468"/>
                  </a:cubicBezTo>
                  <a:cubicBezTo>
                    <a:pt x="2088748" y="1264558"/>
                    <a:pt x="2177852" y="1183373"/>
                    <a:pt x="2326488" y="1130763"/>
                  </a:cubicBezTo>
                  <a:lnTo>
                    <a:pt x="2333070" y="1133005"/>
                  </a:lnTo>
                  <a:lnTo>
                    <a:pt x="2337714" y="1128618"/>
                  </a:lnTo>
                  <a:lnTo>
                    <a:pt x="2358328" y="1126540"/>
                  </a:lnTo>
                  <a:cubicBezTo>
                    <a:pt x="2531895" y="1091023"/>
                    <a:pt x="2662459" y="937451"/>
                    <a:pt x="2662459" y="753384"/>
                  </a:cubicBezTo>
                  <a:cubicBezTo>
                    <a:pt x="2662459" y="543022"/>
                    <a:pt x="2491927" y="372490"/>
                    <a:pt x="2281565" y="372490"/>
                  </a:cubicBezTo>
                  <a:cubicBezTo>
                    <a:pt x="2123794" y="372490"/>
                    <a:pt x="1988426" y="468415"/>
                    <a:pt x="1930604" y="605123"/>
                  </a:cubicBezTo>
                  <a:lnTo>
                    <a:pt x="1917640" y="646885"/>
                  </a:lnTo>
                  <a:lnTo>
                    <a:pt x="1907773" y="656205"/>
                  </a:lnTo>
                  <a:lnTo>
                    <a:pt x="1899844" y="683695"/>
                  </a:lnTo>
                  <a:cubicBezTo>
                    <a:pt x="1882104" y="740576"/>
                    <a:pt x="1865030" y="780282"/>
                    <a:pt x="1840701" y="821342"/>
                  </a:cubicBezTo>
                  <a:cubicBezTo>
                    <a:pt x="1802760" y="870072"/>
                    <a:pt x="1752678" y="916998"/>
                    <a:pt x="1683815" y="943168"/>
                  </a:cubicBezTo>
                  <a:cubicBezTo>
                    <a:pt x="1614194" y="953395"/>
                    <a:pt x="1597120" y="949334"/>
                    <a:pt x="1553678" y="952343"/>
                  </a:cubicBezTo>
                  <a:lnTo>
                    <a:pt x="670415" y="947530"/>
                  </a:lnTo>
                  <a:lnTo>
                    <a:pt x="1235923" y="1513344"/>
                  </a:lnTo>
                  <a:lnTo>
                    <a:pt x="751988" y="1513344"/>
                  </a:lnTo>
                  <a:lnTo>
                    <a:pt x="0" y="761181"/>
                  </a:lnTo>
                  <a:lnTo>
                    <a:pt x="751988" y="9318"/>
                  </a:lnTo>
                  <a:lnTo>
                    <a:pt x="1235923" y="9318"/>
                  </a:lnTo>
                  <a:lnTo>
                    <a:pt x="670415" y="575283"/>
                  </a:lnTo>
                  <a:lnTo>
                    <a:pt x="1444978" y="571523"/>
                  </a:lnTo>
                  <a:cubicBezTo>
                    <a:pt x="1504355" y="570470"/>
                    <a:pt x="1525602" y="557686"/>
                    <a:pt x="1544193" y="511513"/>
                  </a:cubicBezTo>
                  <a:cubicBezTo>
                    <a:pt x="1580901" y="408299"/>
                    <a:pt x="1651542" y="325559"/>
                    <a:pt x="1709218" y="266338"/>
                  </a:cubicBezTo>
                  <a:lnTo>
                    <a:pt x="1719957" y="255671"/>
                  </a:lnTo>
                  <a:lnTo>
                    <a:pt x="1748842" y="220662"/>
                  </a:lnTo>
                  <a:cubicBezTo>
                    <a:pt x="1885178" y="84326"/>
                    <a:pt x="2073524" y="0"/>
                    <a:pt x="2281566" y="0"/>
                  </a:cubicBez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434"/>
              <a:endParaRPr lang="fi-FI" sz="156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Ryhmä 78">
            <a:extLst>
              <a:ext uri="{FF2B5EF4-FFF2-40B4-BE49-F238E27FC236}">
                <a16:creationId xmlns:a16="http://schemas.microsoft.com/office/drawing/2014/main" id="{23F4BB39-D06C-3CA6-2220-2792453E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5255032" y="7716450"/>
            <a:ext cx="796683" cy="544407"/>
            <a:chOff x="3491098" y="9045032"/>
            <a:chExt cx="944346" cy="645312"/>
          </a:xfrm>
        </p:grpSpPr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212737E4-38CB-77ED-E679-3868BDEC0D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91098" y="9045032"/>
              <a:ext cx="940747" cy="639708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7" name="Suorakulmio: Pyöristetyt kulmat 76">
              <a:extLst>
                <a:ext uri="{FF2B5EF4-FFF2-40B4-BE49-F238E27FC236}">
                  <a16:creationId xmlns:a16="http://schemas.microsoft.com/office/drawing/2014/main" id="{C70003B3-BF49-0281-8FC4-D14642C2C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92382" y="9050256"/>
              <a:ext cx="943062" cy="640088"/>
            </a:xfrm>
            <a:prstGeom prst="roundRect">
              <a:avLst>
                <a:gd name="adj" fmla="val 5648"/>
              </a:avLst>
            </a:prstGeom>
            <a:solidFill>
              <a:srgbClr val="E4002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78" name="Suorakulmio: Pyöristetyt kulmat 77">
              <a:extLst>
                <a:ext uri="{FF2B5EF4-FFF2-40B4-BE49-F238E27FC236}">
                  <a16:creationId xmlns:a16="http://schemas.microsoft.com/office/drawing/2014/main" id="{5FE81F55-9C0C-4F26-D996-E16C8805EF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531505" y="9090421"/>
              <a:ext cx="862500" cy="562425"/>
            </a:xfrm>
            <a:prstGeom prst="roundRect">
              <a:avLst>
                <a:gd name="adj" fmla="val 5648"/>
              </a:avLst>
            </a:prstGeom>
            <a:solidFill>
              <a:srgbClr val="FFCD00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64" name="Kaareutuva nuoli 95">
              <a:extLst>
                <a:ext uri="{FF2B5EF4-FFF2-40B4-BE49-F238E27FC236}">
                  <a16:creationId xmlns:a16="http://schemas.microsoft.com/office/drawing/2014/main" id="{34D42B7A-1079-1B98-6646-717E7CD671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71645" y="9161770"/>
              <a:ext cx="435007" cy="390195"/>
            </a:xfrm>
            <a:custGeom>
              <a:avLst/>
              <a:gdLst>
                <a:gd name="connsiteX0" fmla="*/ 0 w 785478"/>
                <a:gd name="connsiteY0" fmla="*/ 624233 h 624233"/>
                <a:gd name="connsiteX1" fmla="*/ 0 w 785478"/>
                <a:gd name="connsiteY1" fmla="*/ 527455 h 624233"/>
                <a:gd name="connsiteX2" fmla="*/ 274300 w 785478"/>
                <a:gd name="connsiteY2" fmla="*/ 253155 h 624233"/>
                <a:gd name="connsiteX3" fmla="*/ 473362 w 785478"/>
                <a:gd name="connsiteY3" fmla="*/ 253155 h 624233"/>
                <a:gd name="connsiteX4" fmla="*/ 473362 w 785478"/>
                <a:gd name="connsiteY4" fmla="*/ 0 h 624233"/>
                <a:gd name="connsiteX5" fmla="*/ 785478 w 785478"/>
                <a:gd name="connsiteY5" fmla="*/ 312117 h 624233"/>
                <a:gd name="connsiteX6" fmla="*/ 473362 w 785478"/>
                <a:gd name="connsiteY6" fmla="*/ 624233 h 624233"/>
                <a:gd name="connsiteX7" fmla="*/ 473362 w 785478"/>
                <a:gd name="connsiteY7" fmla="*/ 371078 h 624233"/>
                <a:gd name="connsiteX8" fmla="*/ 274300 w 785478"/>
                <a:gd name="connsiteY8" fmla="*/ 371078 h 624233"/>
                <a:gd name="connsiteX9" fmla="*/ 117923 w 785478"/>
                <a:gd name="connsiteY9" fmla="*/ 527455 h 624233"/>
                <a:gd name="connsiteX10" fmla="*/ 117924 w 785478"/>
                <a:gd name="connsiteY10" fmla="*/ 624233 h 624233"/>
                <a:gd name="connsiteX11" fmla="*/ 0 w 785478"/>
                <a:gd name="connsiteY11" fmla="*/ 624233 h 624233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37618 w 785478"/>
                <a:gd name="connsiteY4" fmla="*/ 0 h 559978"/>
                <a:gd name="connsiteX5" fmla="*/ 785478 w 785478"/>
                <a:gd name="connsiteY5" fmla="*/ 247862 h 559978"/>
                <a:gd name="connsiteX6" fmla="*/ 473362 w 785478"/>
                <a:gd name="connsiteY6" fmla="*/ 559978 h 559978"/>
                <a:gd name="connsiteX7" fmla="*/ 473362 w 785478"/>
                <a:gd name="connsiteY7" fmla="*/ 306823 h 559978"/>
                <a:gd name="connsiteX8" fmla="*/ 274300 w 785478"/>
                <a:gd name="connsiteY8" fmla="*/ 306823 h 559978"/>
                <a:gd name="connsiteX9" fmla="*/ 117923 w 785478"/>
                <a:gd name="connsiteY9" fmla="*/ 463200 h 559978"/>
                <a:gd name="connsiteX10" fmla="*/ 117924 w 785478"/>
                <a:gd name="connsiteY10" fmla="*/ 559978 h 559978"/>
                <a:gd name="connsiteX11" fmla="*/ 0 w 785478"/>
                <a:gd name="connsiteY11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474500 w 785478"/>
                <a:gd name="connsiteY4" fmla="*/ 179694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73354 w 785478"/>
                <a:gd name="connsiteY4" fmla="*/ 150038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98067 w 785478"/>
                <a:gd name="connsiteY4" fmla="*/ 219235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607952 w 785478"/>
                <a:gd name="connsiteY4" fmla="*/ 303261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88181 w 785478"/>
                <a:gd name="connsiteY4" fmla="*/ 199464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05609 h 505609"/>
                <a:gd name="connsiteX1" fmla="*/ 0 w 785478"/>
                <a:gd name="connsiteY1" fmla="*/ 408831 h 505609"/>
                <a:gd name="connsiteX2" fmla="*/ 274300 w 785478"/>
                <a:gd name="connsiteY2" fmla="*/ 134531 h 505609"/>
                <a:gd name="connsiteX3" fmla="*/ 473362 w 785478"/>
                <a:gd name="connsiteY3" fmla="*/ 134531 h 505609"/>
                <a:gd name="connsiteX4" fmla="*/ 588181 w 785478"/>
                <a:gd name="connsiteY4" fmla="*/ 145095 h 505609"/>
                <a:gd name="connsiteX5" fmla="*/ 567274 w 785478"/>
                <a:gd name="connsiteY5" fmla="*/ 0 h 505609"/>
                <a:gd name="connsiteX6" fmla="*/ 785478 w 785478"/>
                <a:gd name="connsiteY6" fmla="*/ 193493 h 505609"/>
                <a:gd name="connsiteX7" fmla="*/ 473362 w 785478"/>
                <a:gd name="connsiteY7" fmla="*/ 505609 h 505609"/>
                <a:gd name="connsiteX8" fmla="*/ 473362 w 785478"/>
                <a:gd name="connsiteY8" fmla="*/ 252454 h 505609"/>
                <a:gd name="connsiteX9" fmla="*/ 274300 w 785478"/>
                <a:gd name="connsiteY9" fmla="*/ 252454 h 505609"/>
                <a:gd name="connsiteX10" fmla="*/ 117923 w 785478"/>
                <a:gd name="connsiteY10" fmla="*/ 408831 h 505609"/>
                <a:gd name="connsiteX11" fmla="*/ 117924 w 785478"/>
                <a:gd name="connsiteY11" fmla="*/ 505609 h 505609"/>
                <a:gd name="connsiteX12" fmla="*/ 0 w 785478"/>
                <a:gd name="connsiteY12" fmla="*/ 505609 h 505609"/>
                <a:gd name="connsiteX0" fmla="*/ 0 w 785478"/>
                <a:gd name="connsiteY0" fmla="*/ 543709 h 543709"/>
                <a:gd name="connsiteX1" fmla="*/ 0 w 785478"/>
                <a:gd name="connsiteY1" fmla="*/ 446931 h 543709"/>
                <a:gd name="connsiteX2" fmla="*/ 274300 w 785478"/>
                <a:gd name="connsiteY2" fmla="*/ 172631 h 543709"/>
                <a:gd name="connsiteX3" fmla="*/ 473362 w 785478"/>
                <a:gd name="connsiteY3" fmla="*/ 172631 h 543709"/>
                <a:gd name="connsiteX4" fmla="*/ 588181 w 785478"/>
                <a:gd name="connsiteY4" fmla="*/ 183195 h 543709"/>
                <a:gd name="connsiteX5" fmla="*/ 554574 w 785478"/>
                <a:gd name="connsiteY5" fmla="*/ 0 h 543709"/>
                <a:gd name="connsiteX6" fmla="*/ 785478 w 785478"/>
                <a:gd name="connsiteY6" fmla="*/ 231593 h 543709"/>
                <a:gd name="connsiteX7" fmla="*/ 473362 w 785478"/>
                <a:gd name="connsiteY7" fmla="*/ 543709 h 543709"/>
                <a:gd name="connsiteX8" fmla="*/ 473362 w 785478"/>
                <a:gd name="connsiteY8" fmla="*/ 290554 h 543709"/>
                <a:gd name="connsiteX9" fmla="*/ 274300 w 785478"/>
                <a:gd name="connsiteY9" fmla="*/ 290554 h 543709"/>
                <a:gd name="connsiteX10" fmla="*/ 117923 w 785478"/>
                <a:gd name="connsiteY10" fmla="*/ 446931 h 543709"/>
                <a:gd name="connsiteX11" fmla="*/ 117924 w 785478"/>
                <a:gd name="connsiteY11" fmla="*/ 543709 h 543709"/>
                <a:gd name="connsiteX12" fmla="*/ 0 w 785478"/>
                <a:gd name="connsiteY12" fmla="*/ 543709 h 54370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554574 w 785478"/>
                <a:gd name="connsiteY5" fmla="*/ 0 h 550059"/>
                <a:gd name="connsiteX6" fmla="*/ 785478 w 785478"/>
                <a:gd name="connsiteY6" fmla="*/ 237943 h 550059"/>
                <a:gd name="connsiteX7" fmla="*/ 473362 w 785478"/>
                <a:gd name="connsiteY7" fmla="*/ 550059 h 550059"/>
                <a:gd name="connsiteX8" fmla="*/ 473362 w 785478"/>
                <a:gd name="connsiteY8" fmla="*/ 296904 h 550059"/>
                <a:gd name="connsiteX9" fmla="*/ 274300 w 785478"/>
                <a:gd name="connsiteY9" fmla="*/ 296904 h 550059"/>
                <a:gd name="connsiteX10" fmla="*/ 117923 w 785478"/>
                <a:gd name="connsiteY10" fmla="*/ 453281 h 550059"/>
                <a:gd name="connsiteX11" fmla="*/ 117924 w 785478"/>
                <a:gd name="connsiteY11" fmla="*/ 550059 h 550059"/>
                <a:gd name="connsiteX12" fmla="*/ 0 w 785478"/>
                <a:gd name="connsiteY12" fmla="*/ 550059 h 55005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587135 w 785478"/>
                <a:gd name="connsiteY5" fmla="*/ 192532 h 550059"/>
                <a:gd name="connsiteX6" fmla="*/ 554574 w 785478"/>
                <a:gd name="connsiteY6" fmla="*/ 0 h 550059"/>
                <a:gd name="connsiteX7" fmla="*/ 785478 w 785478"/>
                <a:gd name="connsiteY7" fmla="*/ 237943 h 550059"/>
                <a:gd name="connsiteX8" fmla="*/ 473362 w 785478"/>
                <a:gd name="connsiteY8" fmla="*/ 550059 h 550059"/>
                <a:gd name="connsiteX9" fmla="*/ 473362 w 785478"/>
                <a:gd name="connsiteY9" fmla="*/ 296904 h 550059"/>
                <a:gd name="connsiteX10" fmla="*/ 274300 w 785478"/>
                <a:gd name="connsiteY10" fmla="*/ 296904 h 550059"/>
                <a:gd name="connsiteX11" fmla="*/ 117923 w 785478"/>
                <a:gd name="connsiteY11" fmla="*/ 453281 h 550059"/>
                <a:gd name="connsiteX12" fmla="*/ 117924 w 785478"/>
                <a:gd name="connsiteY12" fmla="*/ 550059 h 550059"/>
                <a:gd name="connsiteX13" fmla="*/ 0 w 785478"/>
                <a:gd name="connsiteY13" fmla="*/ 550059 h 55005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396635 w 785478"/>
                <a:gd name="connsiteY5" fmla="*/ 5207 h 550059"/>
                <a:gd name="connsiteX6" fmla="*/ 554574 w 785478"/>
                <a:gd name="connsiteY6" fmla="*/ 0 h 550059"/>
                <a:gd name="connsiteX7" fmla="*/ 785478 w 785478"/>
                <a:gd name="connsiteY7" fmla="*/ 237943 h 550059"/>
                <a:gd name="connsiteX8" fmla="*/ 473362 w 785478"/>
                <a:gd name="connsiteY8" fmla="*/ 550059 h 550059"/>
                <a:gd name="connsiteX9" fmla="*/ 473362 w 785478"/>
                <a:gd name="connsiteY9" fmla="*/ 296904 h 550059"/>
                <a:gd name="connsiteX10" fmla="*/ 274300 w 785478"/>
                <a:gd name="connsiteY10" fmla="*/ 296904 h 550059"/>
                <a:gd name="connsiteX11" fmla="*/ 117923 w 785478"/>
                <a:gd name="connsiteY11" fmla="*/ 453281 h 550059"/>
                <a:gd name="connsiteX12" fmla="*/ 117924 w 785478"/>
                <a:gd name="connsiteY12" fmla="*/ 550059 h 550059"/>
                <a:gd name="connsiteX13" fmla="*/ 0 w 785478"/>
                <a:gd name="connsiteY13" fmla="*/ 550059 h 550059"/>
                <a:gd name="connsiteX0" fmla="*/ 0 w 785478"/>
                <a:gd name="connsiteY0" fmla="*/ 544852 h 544852"/>
                <a:gd name="connsiteX1" fmla="*/ 0 w 785478"/>
                <a:gd name="connsiteY1" fmla="*/ 448074 h 544852"/>
                <a:gd name="connsiteX2" fmla="*/ 274300 w 785478"/>
                <a:gd name="connsiteY2" fmla="*/ 173774 h 544852"/>
                <a:gd name="connsiteX3" fmla="*/ 473362 w 785478"/>
                <a:gd name="connsiteY3" fmla="*/ 173774 h 544852"/>
                <a:gd name="connsiteX4" fmla="*/ 588181 w 785478"/>
                <a:gd name="connsiteY4" fmla="*/ 184338 h 544852"/>
                <a:gd name="connsiteX5" fmla="*/ 396635 w 785478"/>
                <a:gd name="connsiteY5" fmla="*/ 0 h 544852"/>
                <a:gd name="connsiteX6" fmla="*/ 554574 w 785478"/>
                <a:gd name="connsiteY6" fmla="*/ 4318 h 544852"/>
                <a:gd name="connsiteX7" fmla="*/ 785478 w 785478"/>
                <a:gd name="connsiteY7" fmla="*/ 232736 h 544852"/>
                <a:gd name="connsiteX8" fmla="*/ 473362 w 785478"/>
                <a:gd name="connsiteY8" fmla="*/ 544852 h 544852"/>
                <a:gd name="connsiteX9" fmla="*/ 473362 w 785478"/>
                <a:gd name="connsiteY9" fmla="*/ 291697 h 544852"/>
                <a:gd name="connsiteX10" fmla="*/ 274300 w 785478"/>
                <a:gd name="connsiteY10" fmla="*/ 291697 h 544852"/>
                <a:gd name="connsiteX11" fmla="*/ 117923 w 785478"/>
                <a:gd name="connsiteY11" fmla="*/ 448074 h 544852"/>
                <a:gd name="connsiteX12" fmla="*/ 117924 w 785478"/>
                <a:gd name="connsiteY12" fmla="*/ 544852 h 544852"/>
                <a:gd name="connsiteX13" fmla="*/ 0 w 785478"/>
                <a:gd name="connsiteY13" fmla="*/ 544852 h 544852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8181 w 785478"/>
                <a:gd name="connsiteY4" fmla="*/ 181163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274300 w 785478"/>
                <a:gd name="connsiteY10" fmla="*/ 288522 h 541677"/>
                <a:gd name="connsiteX11" fmla="*/ 117923 w 785478"/>
                <a:gd name="connsiteY11" fmla="*/ 444899 h 541677"/>
                <a:gd name="connsiteX12" fmla="*/ 117924 w 785478"/>
                <a:gd name="connsiteY12" fmla="*/ 541677 h 541677"/>
                <a:gd name="connsiteX13" fmla="*/ 0 w 785478"/>
                <a:gd name="connsiteY13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274300 w 785478"/>
                <a:gd name="connsiteY10" fmla="*/ 288522 h 541677"/>
                <a:gd name="connsiteX11" fmla="*/ 117923 w 785478"/>
                <a:gd name="connsiteY11" fmla="*/ 444899 h 541677"/>
                <a:gd name="connsiteX12" fmla="*/ 117924 w 785478"/>
                <a:gd name="connsiteY12" fmla="*/ 541677 h 541677"/>
                <a:gd name="connsiteX13" fmla="*/ 0 w 785478"/>
                <a:gd name="connsiteY13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476010 w 785478"/>
                <a:gd name="connsiteY10" fmla="*/ 28892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587662 w 785478"/>
                <a:gd name="connsiteY9" fmla="*/ 285347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587662 w 785478"/>
                <a:gd name="connsiteY9" fmla="*/ 285347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533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612535 w 785478"/>
                <a:gd name="connsiteY9" fmla="*/ 473074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3687 w 785478"/>
                <a:gd name="connsiteY8" fmla="*/ 471827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49602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2985 w 785478"/>
                <a:gd name="connsiteY9" fmla="*/ 46354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5347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600362 w 785478"/>
                <a:gd name="connsiteY10" fmla="*/ 278997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90837 w 785478"/>
                <a:gd name="connsiteY10" fmla="*/ 28217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217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852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719477"/>
                <a:gd name="connsiteX1" fmla="*/ 0 w 785478"/>
                <a:gd name="connsiteY1" fmla="*/ 444899 h 719477"/>
                <a:gd name="connsiteX2" fmla="*/ 274300 w 785478"/>
                <a:gd name="connsiteY2" fmla="*/ 170599 h 719477"/>
                <a:gd name="connsiteX3" fmla="*/ 473362 w 785478"/>
                <a:gd name="connsiteY3" fmla="*/ 170599 h 719477"/>
                <a:gd name="connsiteX4" fmla="*/ 585006 w 785478"/>
                <a:gd name="connsiteY4" fmla="*/ 171638 h 719477"/>
                <a:gd name="connsiteX5" fmla="*/ 399810 w 785478"/>
                <a:gd name="connsiteY5" fmla="*/ 0 h 719477"/>
                <a:gd name="connsiteX6" fmla="*/ 554574 w 785478"/>
                <a:gd name="connsiteY6" fmla="*/ 1143 h 719477"/>
                <a:gd name="connsiteX7" fmla="*/ 785478 w 785478"/>
                <a:gd name="connsiteY7" fmla="*/ 229561 h 719477"/>
                <a:gd name="connsiteX8" fmla="*/ 546387 w 785478"/>
                <a:gd name="connsiteY8" fmla="*/ 465477 h 719477"/>
                <a:gd name="connsiteX9" fmla="*/ 406160 w 785478"/>
                <a:gd name="connsiteY9" fmla="*/ 463549 h 719477"/>
                <a:gd name="connsiteX10" fmla="*/ 587662 w 785478"/>
                <a:gd name="connsiteY10" fmla="*/ 288522 h 719477"/>
                <a:gd name="connsiteX11" fmla="*/ 422035 w 785478"/>
                <a:gd name="connsiteY11" fmla="*/ 285749 h 719477"/>
                <a:gd name="connsiteX12" fmla="*/ 274300 w 785478"/>
                <a:gd name="connsiteY12" fmla="*/ 288522 h 719477"/>
                <a:gd name="connsiteX13" fmla="*/ 117923 w 785478"/>
                <a:gd name="connsiteY13" fmla="*/ 444899 h 719477"/>
                <a:gd name="connsiteX14" fmla="*/ 108399 w 785478"/>
                <a:gd name="connsiteY14" fmla="*/ 719477 h 719477"/>
                <a:gd name="connsiteX15" fmla="*/ 0 w 785478"/>
                <a:gd name="connsiteY15" fmla="*/ 541677 h 719477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277475 w 788653"/>
                <a:gd name="connsiteY12" fmla="*/ 288522 h 722652"/>
                <a:gd name="connsiteX13" fmla="*/ 121098 w 788653"/>
                <a:gd name="connsiteY13" fmla="*/ 444899 h 722652"/>
                <a:gd name="connsiteX14" fmla="*/ 111574 w 788653"/>
                <a:gd name="connsiteY14" fmla="*/ 719477 h 722652"/>
                <a:gd name="connsiteX15" fmla="*/ 0 w 788653"/>
                <a:gd name="connsiteY15" fmla="*/ 722652 h 72265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11574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11574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21099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277475 w 788653"/>
                <a:gd name="connsiteY12" fmla="*/ 288522 h 722652"/>
                <a:gd name="connsiteX13" fmla="*/ 121098 w 788653"/>
                <a:gd name="connsiteY13" fmla="*/ 444899 h 722652"/>
                <a:gd name="connsiteX14" fmla="*/ 121099 w 788653"/>
                <a:gd name="connsiteY14" fmla="*/ 722652 h 722652"/>
                <a:gd name="connsiteX15" fmla="*/ 0 w 788653"/>
                <a:gd name="connsiteY15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121098 w 788653"/>
                <a:gd name="connsiteY13" fmla="*/ 444899 h 722652"/>
                <a:gd name="connsiteX14" fmla="*/ 121099 w 788653"/>
                <a:gd name="connsiteY14" fmla="*/ 722652 h 722652"/>
                <a:gd name="connsiteX15" fmla="*/ 0 w 788653"/>
                <a:gd name="connsiteY15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121098 w 788653"/>
                <a:gd name="connsiteY13" fmla="*/ 524615 h 722652"/>
                <a:gd name="connsiteX14" fmla="*/ 121099 w 788653"/>
                <a:gd name="connsiteY14" fmla="*/ 722652 h 722652"/>
                <a:gd name="connsiteX15" fmla="*/ 0 w 788653"/>
                <a:gd name="connsiteY15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187189 w 788653"/>
                <a:gd name="connsiteY13" fmla="*/ 372037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220013 w 788653"/>
                <a:gd name="connsiteY13" fmla="*/ 418930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220013 w 788653"/>
                <a:gd name="connsiteY13" fmla="*/ 418930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220013 w 788653"/>
                <a:gd name="connsiteY13" fmla="*/ 418930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220013 w 788653"/>
                <a:gd name="connsiteY13" fmla="*/ 418930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314989 w 788653"/>
                <a:gd name="connsiteY12" fmla="*/ 293211 h 722652"/>
                <a:gd name="connsiteX13" fmla="*/ 234081 w 788653"/>
                <a:gd name="connsiteY13" fmla="*/ 414241 h 722652"/>
                <a:gd name="connsiteX14" fmla="*/ 121098 w 788653"/>
                <a:gd name="connsiteY14" fmla="*/ 524615 h 722652"/>
                <a:gd name="connsiteX15" fmla="*/ 121099 w 788653"/>
                <a:gd name="connsiteY15" fmla="*/ 722652 h 722652"/>
                <a:gd name="connsiteX16" fmla="*/ 0 w 788653"/>
                <a:gd name="connsiteY16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65269 w 788653"/>
                <a:gd name="connsiteY2" fmla="*/ 264185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9054 w 788653"/>
                <a:gd name="connsiteY2" fmla="*/ 353280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9054 w 788653"/>
                <a:gd name="connsiteY2" fmla="*/ 353280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63743 w 788653"/>
                <a:gd name="connsiteY2" fmla="*/ 334523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63743 w 788653"/>
                <a:gd name="connsiteY2" fmla="*/ 334523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63743 w 788653"/>
                <a:gd name="connsiteY2" fmla="*/ 334523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63743 w 788653"/>
                <a:gd name="connsiteY2" fmla="*/ 334523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149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21098 w 788653"/>
                <a:gd name="connsiteY15" fmla="*/ 524615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27689 w 788653"/>
                <a:gd name="connsiteY13" fmla="*/ 293211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  <a:gd name="connsiteX0" fmla="*/ 0 w 788653"/>
                <a:gd name="connsiteY0" fmla="*/ 722652 h 722652"/>
                <a:gd name="connsiteX1" fmla="*/ 3175 w 788653"/>
                <a:gd name="connsiteY1" fmla="*/ 473474 h 722652"/>
                <a:gd name="connsiteX2" fmla="*/ 157393 w 788653"/>
                <a:gd name="connsiteY2" fmla="*/ 324998 h 722652"/>
                <a:gd name="connsiteX3" fmla="*/ 277475 w 788653"/>
                <a:gd name="connsiteY3" fmla="*/ 170599 h 722652"/>
                <a:gd name="connsiteX4" fmla="*/ 476537 w 788653"/>
                <a:gd name="connsiteY4" fmla="*/ 170599 h 722652"/>
                <a:gd name="connsiteX5" fmla="*/ 588181 w 788653"/>
                <a:gd name="connsiteY5" fmla="*/ 171638 h 722652"/>
                <a:gd name="connsiteX6" fmla="*/ 402985 w 788653"/>
                <a:gd name="connsiteY6" fmla="*/ 0 h 722652"/>
                <a:gd name="connsiteX7" fmla="*/ 557749 w 788653"/>
                <a:gd name="connsiteY7" fmla="*/ 1143 h 722652"/>
                <a:gd name="connsiteX8" fmla="*/ 788653 w 788653"/>
                <a:gd name="connsiteY8" fmla="*/ 229561 h 722652"/>
                <a:gd name="connsiteX9" fmla="*/ 549562 w 788653"/>
                <a:gd name="connsiteY9" fmla="*/ 465477 h 722652"/>
                <a:gd name="connsiteX10" fmla="*/ 409335 w 788653"/>
                <a:gd name="connsiteY10" fmla="*/ 463549 h 722652"/>
                <a:gd name="connsiteX11" fmla="*/ 590837 w 788653"/>
                <a:gd name="connsiteY11" fmla="*/ 288522 h 722652"/>
                <a:gd name="connsiteX12" fmla="*/ 425210 w 788653"/>
                <a:gd name="connsiteY12" fmla="*/ 285749 h 722652"/>
                <a:gd name="connsiteX13" fmla="*/ 330864 w 788653"/>
                <a:gd name="connsiteY13" fmla="*/ 290036 h 722652"/>
                <a:gd name="connsiteX14" fmla="*/ 234081 w 788653"/>
                <a:gd name="connsiteY14" fmla="*/ 414241 h 722652"/>
                <a:gd name="connsiteX15" fmla="*/ 117923 w 788653"/>
                <a:gd name="connsiteY15" fmla="*/ 534140 h 722652"/>
                <a:gd name="connsiteX16" fmla="*/ 121099 w 788653"/>
                <a:gd name="connsiteY16" fmla="*/ 722652 h 722652"/>
                <a:gd name="connsiteX17" fmla="*/ 0 w 788653"/>
                <a:gd name="connsiteY17" fmla="*/ 722652 h 72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8653" h="722652">
                  <a:moveTo>
                    <a:pt x="0" y="722652"/>
                  </a:moveTo>
                  <a:cubicBezTo>
                    <a:pt x="1058" y="630068"/>
                    <a:pt x="2117" y="566058"/>
                    <a:pt x="3175" y="473474"/>
                  </a:cubicBezTo>
                  <a:cubicBezTo>
                    <a:pt x="7703" y="320863"/>
                    <a:pt x="88230" y="388543"/>
                    <a:pt x="157393" y="324998"/>
                  </a:cubicBezTo>
                  <a:cubicBezTo>
                    <a:pt x="225628" y="268828"/>
                    <a:pt x="148605" y="176672"/>
                    <a:pt x="277475" y="170599"/>
                  </a:cubicBezTo>
                  <a:lnTo>
                    <a:pt x="476537" y="170599"/>
                  </a:lnTo>
                  <a:lnTo>
                    <a:pt x="588181" y="171638"/>
                  </a:lnTo>
                  <a:lnTo>
                    <a:pt x="402985" y="0"/>
                  </a:lnTo>
                  <a:lnTo>
                    <a:pt x="557749" y="1143"/>
                  </a:lnTo>
                  <a:lnTo>
                    <a:pt x="788653" y="229561"/>
                  </a:lnTo>
                  <a:lnTo>
                    <a:pt x="549562" y="465477"/>
                  </a:lnTo>
                  <a:lnTo>
                    <a:pt x="409335" y="463549"/>
                  </a:lnTo>
                  <a:lnTo>
                    <a:pt x="590837" y="288522"/>
                  </a:lnTo>
                  <a:lnTo>
                    <a:pt x="425210" y="285749"/>
                  </a:lnTo>
                  <a:lnTo>
                    <a:pt x="330864" y="290036"/>
                  </a:lnTo>
                  <a:cubicBezTo>
                    <a:pt x="256269" y="298213"/>
                    <a:pt x="288475" y="356917"/>
                    <a:pt x="234081" y="414241"/>
                  </a:cubicBezTo>
                  <a:cubicBezTo>
                    <a:pt x="172556" y="470197"/>
                    <a:pt x="113063" y="434429"/>
                    <a:pt x="117923" y="534140"/>
                  </a:cubicBezTo>
                  <a:cubicBezTo>
                    <a:pt x="117923" y="566399"/>
                    <a:pt x="121099" y="690393"/>
                    <a:pt x="121099" y="722652"/>
                  </a:cubicBezTo>
                  <a:lnTo>
                    <a:pt x="0" y="722652"/>
                  </a:lnTo>
                  <a:close/>
                </a:path>
              </a:pathLst>
            </a:custGeom>
            <a:solidFill>
              <a:srgbClr val="10182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9" name="Ryhmä 88">
            <a:extLst>
              <a:ext uri="{FF2B5EF4-FFF2-40B4-BE49-F238E27FC236}">
                <a16:creationId xmlns:a16="http://schemas.microsoft.com/office/drawing/2014/main" id="{6450367C-8F3B-1066-4F63-6856E8AD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434293" y="8672792"/>
            <a:ext cx="720000" cy="717072"/>
            <a:chOff x="1483217" y="8917484"/>
            <a:chExt cx="772707" cy="769565"/>
          </a:xfrm>
        </p:grpSpPr>
        <p:sp>
          <p:nvSpPr>
            <p:cNvPr id="69" name="Suorakulmio 68">
              <a:extLst>
                <a:ext uri="{FF2B5EF4-FFF2-40B4-BE49-F238E27FC236}">
                  <a16:creationId xmlns:a16="http://schemas.microsoft.com/office/drawing/2014/main" id="{5E796E1F-1FA4-ACA2-0723-1C2AC8690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3217" y="8917484"/>
              <a:ext cx="771066" cy="767257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7" name="Suorakulmio: Pyöristetyt kulmat 86">
              <a:extLst>
                <a:ext uri="{FF2B5EF4-FFF2-40B4-BE49-F238E27FC236}">
                  <a16:creationId xmlns:a16="http://schemas.microsoft.com/office/drawing/2014/main" id="{E466E5F8-C56F-72BB-3069-94E0DF559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84858" y="8919792"/>
              <a:ext cx="771066" cy="767257"/>
            </a:xfrm>
            <a:prstGeom prst="roundRect">
              <a:avLst>
                <a:gd name="adj" fmla="val 5648"/>
              </a:avLst>
            </a:prstGeom>
            <a:solidFill>
              <a:srgbClr val="E4002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8" name="Suorakulmio: Pyöristetyt kulmat 87">
              <a:extLst>
                <a:ext uri="{FF2B5EF4-FFF2-40B4-BE49-F238E27FC236}">
                  <a16:creationId xmlns:a16="http://schemas.microsoft.com/office/drawing/2014/main" id="{783D12E9-BA9B-A4B0-124E-2027B66C76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3796" y="8947533"/>
              <a:ext cx="706985" cy="708697"/>
            </a:xfrm>
            <a:prstGeom prst="roundRect">
              <a:avLst>
                <a:gd name="adj" fmla="val 5648"/>
              </a:avLst>
            </a:prstGeom>
            <a:solidFill>
              <a:srgbClr val="FFCD00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57" name="Kaareutuva nuoli 95">
              <a:extLst>
                <a:ext uri="{FF2B5EF4-FFF2-40B4-BE49-F238E27FC236}">
                  <a16:creationId xmlns:a16="http://schemas.microsoft.com/office/drawing/2014/main" id="{863043E2-4754-F962-2AA1-75F29831DA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1552469" y="9188575"/>
              <a:ext cx="622953" cy="244163"/>
            </a:xfrm>
            <a:custGeom>
              <a:avLst/>
              <a:gdLst>
                <a:gd name="connsiteX0" fmla="*/ 0 w 785478"/>
                <a:gd name="connsiteY0" fmla="*/ 624233 h 624233"/>
                <a:gd name="connsiteX1" fmla="*/ 0 w 785478"/>
                <a:gd name="connsiteY1" fmla="*/ 527455 h 624233"/>
                <a:gd name="connsiteX2" fmla="*/ 274300 w 785478"/>
                <a:gd name="connsiteY2" fmla="*/ 253155 h 624233"/>
                <a:gd name="connsiteX3" fmla="*/ 473362 w 785478"/>
                <a:gd name="connsiteY3" fmla="*/ 253155 h 624233"/>
                <a:gd name="connsiteX4" fmla="*/ 473362 w 785478"/>
                <a:gd name="connsiteY4" fmla="*/ 0 h 624233"/>
                <a:gd name="connsiteX5" fmla="*/ 785478 w 785478"/>
                <a:gd name="connsiteY5" fmla="*/ 312117 h 624233"/>
                <a:gd name="connsiteX6" fmla="*/ 473362 w 785478"/>
                <a:gd name="connsiteY6" fmla="*/ 624233 h 624233"/>
                <a:gd name="connsiteX7" fmla="*/ 473362 w 785478"/>
                <a:gd name="connsiteY7" fmla="*/ 371078 h 624233"/>
                <a:gd name="connsiteX8" fmla="*/ 274300 w 785478"/>
                <a:gd name="connsiteY8" fmla="*/ 371078 h 624233"/>
                <a:gd name="connsiteX9" fmla="*/ 117923 w 785478"/>
                <a:gd name="connsiteY9" fmla="*/ 527455 h 624233"/>
                <a:gd name="connsiteX10" fmla="*/ 117924 w 785478"/>
                <a:gd name="connsiteY10" fmla="*/ 624233 h 624233"/>
                <a:gd name="connsiteX11" fmla="*/ 0 w 785478"/>
                <a:gd name="connsiteY11" fmla="*/ 624233 h 624233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37618 w 785478"/>
                <a:gd name="connsiteY4" fmla="*/ 0 h 559978"/>
                <a:gd name="connsiteX5" fmla="*/ 785478 w 785478"/>
                <a:gd name="connsiteY5" fmla="*/ 247862 h 559978"/>
                <a:gd name="connsiteX6" fmla="*/ 473362 w 785478"/>
                <a:gd name="connsiteY6" fmla="*/ 559978 h 559978"/>
                <a:gd name="connsiteX7" fmla="*/ 473362 w 785478"/>
                <a:gd name="connsiteY7" fmla="*/ 306823 h 559978"/>
                <a:gd name="connsiteX8" fmla="*/ 274300 w 785478"/>
                <a:gd name="connsiteY8" fmla="*/ 306823 h 559978"/>
                <a:gd name="connsiteX9" fmla="*/ 117923 w 785478"/>
                <a:gd name="connsiteY9" fmla="*/ 463200 h 559978"/>
                <a:gd name="connsiteX10" fmla="*/ 117924 w 785478"/>
                <a:gd name="connsiteY10" fmla="*/ 559978 h 559978"/>
                <a:gd name="connsiteX11" fmla="*/ 0 w 785478"/>
                <a:gd name="connsiteY11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474500 w 785478"/>
                <a:gd name="connsiteY4" fmla="*/ 179694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73354 w 785478"/>
                <a:gd name="connsiteY4" fmla="*/ 150038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98067 w 785478"/>
                <a:gd name="connsiteY4" fmla="*/ 219235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607952 w 785478"/>
                <a:gd name="connsiteY4" fmla="*/ 303261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59978 h 559978"/>
                <a:gd name="connsiteX1" fmla="*/ 0 w 785478"/>
                <a:gd name="connsiteY1" fmla="*/ 463200 h 559978"/>
                <a:gd name="connsiteX2" fmla="*/ 274300 w 785478"/>
                <a:gd name="connsiteY2" fmla="*/ 188900 h 559978"/>
                <a:gd name="connsiteX3" fmla="*/ 473362 w 785478"/>
                <a:gd name="connsiteY3" fmla="*/ 188900 h 559978"/>
                <a:gd name="connsiteX4" fmla="*/ 588181 w 785478"/>
                <a:gd name="connsiteY4" fmla="*/ 199464 h 559978"/>
                <a:gd name="connsiteX5" fmla="*/ 537618 w 785478"/>
                <a:gd name="connsiteY5" fmla="*/ 0 h 559978"/>
                <a:gd name="connsiteX6" fmla="*/ 785478 w 785478"/>
                <a:gd name="connsiteY6" fmla="*/ 247862 h 559978"/>
                <a:gd name="connsiteX7" fmla="*/ 473362 w 785478"/>
                <a:gd name="connsiteY7" fmla="*/ 559978 h 559978"/>
                <a:gd name="connsiteX8" fmla="*/ 473362 w 785478"/>
                <a:gd name="connsiteY8" fmla="*/ 306823 h 559978"/>
                <a:gd name="connsiteX9" fmla="*/ 274300 w 785478"/>
                <a:gd name="connsiteY9" fmla="*/ 306823 h 559978"/>
                <a:gd name="connsiteX10" fmla="*/ 117923 w 785478"/>
                <a:gd name="connsiteY10" fmla="*/ 463200 h 559978"/>
                <a:gd name="connsiteX11" fmla="*/ 117924 w 785478"/>
                <a:gd name="connsiteY11" fmla="*/ 559978 h 559978"/>
                <a:gd name="connsiteX12" fmla="*/ 0 w 785478"/>
                <a:gd name="connsiteY12" fmla="*/ 559978 h 559978"/>
                <a:gd name="connsiteX0" fmla="*/ 0 w 785478"/>
                <a:gd name="connsiteY0" fmla="*/ 505609 h 505609"/>
                <a:gd name="connsiteX1" fmla="*/ 0 w 785478"/>
                <a:gd name="connsiteY1" fmla="*/ 408831 h 505609"/>
                <a:gd name="connsiteX2" fmla="*/ 274300 w 785478"/>
                <a:gd name="connsiteY2" fmla="*/ 134531 h 505609"/>
                <a:gd name="connsiteX3" fmla="*/ 473362 w 785478"/>
                <a:gd name="connsiteY3" fmla="*/ 134531 h 505609"/>
                <a:gd name="connsiteX4" fmla="*/ 588181 w 785478"/>
                <a:gd name="connsiteY4" fmla="*/ 145095 h 505609"/>
                <a:gd name="connsiteX5" fmla="*/ 567274 w 785478"/>
                <a:gd name="connsiteY5" fmla="*/ 0 h 505609"/>
                <a:gd name="connsiteX6" fmla="*/ 785478 w 785478"/>
                <a:gd name="connsiteY6" fmla="*/ 193493 h 505609"/>
                <a:gd name="connsiteX7" fmla="*/ 473362 w 785478"/>
                <a:gd name="connsiteY7" fmla="*/ 505609 h 505609"/>
                <a:gd name="connsiteX8" fmla="*/ 473362 w 785478"/>
                <a:gd name="connsiteY8" fmla="*/ 252454 h 505609"/>
                <a:gd name="connsiteX9" fmla="*/ 274300 w 785478"/>
                <a:gd name="connsiteY9" fmla="*/ 252454 h 505609"/>
                <a:gd name="connsiteX10" fmla="*/ 117923 w 785478"/>
                <a:gd name="connsiteY10" fmla="*/ 408831 h 505609"/>
                <a:gd name="connsiteX11" fmla="*/ 117924 w 785478"/>
                <a:gd name="connsiteY11" fmla="*/ 505609 h 505609"/>
                <a:gd name="connsiteX12" fmla="*/ 0 w 785478"/>
                <a:gd name="connsiteY12" fmla="*/ 505609 h 505609"/>
                <a:gd name="connsiteX0" fmla="*/ 0 w 785478"/>
                <a:gd name="connsiteY0" fmla="*/ 543709 h 543709"/>
                <a:gd name="connsiteX1" fmla="*/ 0 w 785478"/>
                <a:gd name="connsiteY1" fmla="*/ 446931 h 543709"/>
                <a:gd name="connsiteX2" fmla="*/ 274300 w 785478"/>
                <a:gd name="connsiteY2" fmla="*/ 172631 h 543709"/>
                <a:gd name="connsiteX3" fmla="*/ 473362 w 785478"/>
                <a:gd name="connsiteY3" fmla="*/ 172631 h 543709"/>
                <a:gd name="connsiteX4" fmla="*/ 588181 w 785478"/>
                <a:gd name="connsiteY4" fmla="*/ 183195 h 543709"/>
                <a:gd name="connsiteX5" fmla="*/ 554574 w 785478"/>
                <a:gd name="connsiteY5" fmla="*/ 0 h 543709"/>
                <a:gd name="connsiteX6" fmla="*/ 785478 w 785478"/>
                <a:gd name="connsiteY6" fmla="*/ 231593 h 543709"/>
                <a:gd name="connsiteX7" fmla="*/ 473362 w 785478"/>
                <a:gd name="connsiteY7" fmla="*/ 543709 h 543709"/>
                <a:gd name="connsiteX8" fmla="*/ 473362 w 785478"/>
                <a:gd name="connsiteY8" fmla="*/ 290554 h 543709"/>
                <a:gd name="connsiteX9" fmla="*/ 274300 w 785478"/>
                <a:gd name="connsiteY9" fmla="*/ 290554 h 543709"/>
                <a:gd name="connsiteX10" fmla="*/ 117923 w 785478"/>
                <a:gd name="connsiteY10" fmla="*/ 446931 h 543709"/>
                <a:gd name="connsiteX11" fmla="*/ 117924 w 785478"/>
                <a:gd name="connsiteY11" fmla="*/ 543709 h 543709"/>
                <a:gd name="connsiteX12" fmla="*/ 0 w 785478"/>
                <a:gd name="connsiteY12" fmla="*/ 543709 h 54370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554574 w 785478"/>
                <a:gd name="connsiteY5" fmla="*/ 0 h 550059"/>
                <a:gd name="connsiteX6" fmla="*/ 785478 w 785478"/>
                <a:gd name="connsiteY6" fmla="*/ 237943 h 550059"/>
                <a:gd name="connsiteX7" fmla="*/ 473362 w 785478"/>
                <a:gd name="connsiteY7" fmla="*/ 550059 h 550059"/>
                <a:gd name="connsiteX8" fmla="*/ 473362 w 785478"/>
                <a:gd name="connsiteY8" fmla="*/ 296904 h 550059"/>
                <a:gd name="connsiteX9" fmla="*/ 274300 w 785478"/>
                <a:gd name="connsiteY9" fmla="*/ 296904 h 550059"/>
                <a:gd name="connsiteX10" fmla="*/ 117923 w 785478"/>
                <a:gd name="connsiteY10" fmla="*/ 453281 h 550059"/>
                <a:gd name="connsiteX11" fmla="*/ 117924 w 785478"/>
                <a:gd name="connsiteY11" fmla="*/ 550059 h 550059"/>
                <a:gd name="connsiteX12" fmla="*/ 0 w 785478"/>
                <a:gd name="connsiteY12" fmla="*/ 550059 h 55005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587135 w 785478"/>
                <a:gd name="connsiteY5" fmla="*/ 192532 h 550059"/>
                <a:gd name="connsiteX6" fmla="*/ 554574 w 785478"/>
                <a:gd name="connsiteY6" fmla="*/ 0 h 550059"/>
                <a:gd name="connsiteX7" fmla="*/ 785478 w 785478"/>
                <a:gd name="connsiteY7" fmla="*/ 237943 h 550059"/>
                <a:gd name="connsiteX8" fmla="*/ 473362 w 785478"/>
                <a:gd name="connsiteY8" fmla="*/ 550059 h 550059"/>
                <a:gd name="connsiteX9" fmla="*/ 473362 w 785478"/>
                <a:gd name="connsiteY9" fmla="*/ 296904 h 550059"/>
                <a:gd name="connsiteX10" fmla="*/ 274300 w 785478"/>
                <a:gd name="connsiteY10" fmla="*/ 296904 h 550059"/>
                <a:gd name="connsiteX11" fmla="*/ 117923 w 785478"/>
                <a:gd name="connsiteY11" fmla="*/ 453281 h 550059"/>
                <a:gd name="connsiteX12" fmla="*/ 117924 w 785478"/>
                <a:gd name="connsiteY12" fmla="*/ 550059 h 550059"/>
                <a:gd name="connsiteX13" fmla="*/ 0 w 785478"/>
                <a:gd name="connsiteY13" fmla="*/ 550059 h 550059"/>
                <a:gd name="connsiteX0" fmla="*/ 0 w 785478"/>
                <a:gd name="connsiteY0" fmla="*/ 550059 h 550059"/>
                <a:gd name="connsiteX1" fmla="*/ 0 w 785478"/>
                <a:gd name="connsiteY1" fmla="*/ 453281 h 550059"/>
                <a:gd name="connsiteX2" fmla="*/ 274300 w 785478"/>
                <a:gd name="connsiteY2" fmla="*/ 178981 h 550059"/>
                <a:gd name="connsiteX3" fmla="*/ 473362 w 785478"/>
                <a:gd name="connsiteY3" fmla="*/ 178981 h 550059"/>
                <a:gd name="connsiteX4" fmla="*/ 588181 w 785478"/>
                <a:gd name="connsiteY4" fmla="*/ 189545 h 550059"/>
                <a:gd name="connsiteX5" fmla="*/ 396635 w 785478"/>
                <a:gd name="connsiteY5" fmla="*/ 5207 h 550059"/>
                <a:gd name="connsiteX6" fmla="*/ 554574 w 785478"/>
                <a:gd name="connsiteY6" fmla="*/ 0 h 550059"/>
                <a:gd name="connsiteX7" fmla="*/ 785478 w 785478"/>
                <a:gd name="connsiteY7" fmla="*/ 237943 h 550059"/>
                <a:gd name="connsiteX8" fmla="*/ 473362 w 785478"/>
                <a:gd name="connsiteY8" fmla="*/ 550059 h 550059"/>
                <a:gd name="connsiteX9" fmla="*/ 473362 w 785478"/>
                <a:gd name="connsiteY9" fmla="*/ 296904 h 550059"/>
                <a:gd name="connsiteX10" fmla="*/ 274300 w 785478"/>
                <a:gd name="connsiteY10" fmla="*/ 296904 h 550059"/>
                <a:gd name="connsiteX11" fmla="*/ 117923 w 785478"/>
                <a:gd name="connsiteY11" fmla="*/ 453281 h 550059"/>
                <a:gd name="connsiteX12" fmla="*/ 117924 w 785478"/>
                <a:gd name="connsiteY12" fmla="*/ 550059 h 550059"/>
                <a:gd name="connsiteX13" fmla="*/ 0 w 785478"/>
                <a:gd name="connsiteY13" fmla="*/ 550059 h 550059"/>
                <a:gd name="connsiteX0" fmla="*/ 0 w 785478"/>
                <a:gd name="connsiteY0" fmla="*/ 544852 h 544852"/>
                <a:gd name="connsiteX1" fmla="*/ 0 w 785478"/>
                <a:gd name="connsiteY1" fmla="*/ 448074 h 544852"/>
                <a:gd name="connsiteX2" fmla="*/ 274300 w 785478"/>
                <a:gd name="connsiteY2" fmla="*/ 173774 h 544852"/>
                <a:gd name="connsiteX3" fmla="*/ 473362 w 785478"/>
                <a:gd name="connsiteY3" fmla="*/ 173774 h 544852"/>
                <a:gd name="connsiteX4" fmla="*/ 588181 w 785478"/>
                <a:gd name="connsiteY4" fmla="*/ 184338 h 544852"/>
                <a:gd name="connsiteX5" fmla="*/ 396635 w 785478"/>
                <a:gd name="connsiteY5" fmla="*/ 0 h 544852"/>
                <a:gd name="connsiteX6" fmla="*/ 554574 w 785478"/>
                <a:gd name="connsiteY6" fmla="*/ 4318 h 544852"/>
                <a:gd name="connsiteX7" fmla="*/ 785478 w 785478"/>
                <a:gd name="connsiteY7" fmla="*/ 232736 h 544852"/>
                <a:gd name="connsiteX8" fmla="*/ 473362 w 785478"/>
                <a:gd name="connsiteY8" fmla="*/ 544852 h 544852"/>
                <a:gd name="connsiteX9" fmla="*/ 473362 w 785478"/>
                <a:gd name="connsiteY9" fmla="*/ 291697 h 544852"/>
                <a:gd name="connsiteX10" fmla="*/ 274300 w 785478"/>
                <a:gd name="connsiteY10" fmla="*/ 291697 h 544852"/>
                <a:gd name="connsiteX11" fmla="*/ 117923 w 785478"/>
                <a:gd name="connsiteY11" fmla="*/ 448074 h 544852"/>
                <a:gd name="connsiteX12" fmla="*/ 117924 w 785478"/>
                <a:gd name="connsiteY12" fmla="*/ 544852 h 544852"/>
                <a:gd name="connsiteX13" fmla="*/ 0 w 785478"/>
                <a:gd name="connsiteY13" fmla="*/ 544852 h 544852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8181 w 785478"/>
                <a:gd name="connsiteY4" fmla="*/ 181163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274300 w 785478"/>
                <a:gd name="connsiteY10" fmla="*/ 288522 h 541677"/>
                <a:gd name="connsiteX11" fmla="*/ 117923 w 785478"/>
                <a:gd name="connsiteY11" fmla="*/ 444899 h 541677"/>
                <a:gd name="connsiteX12" fmla="*/ 117924 w 785478"/>
                <a:gd name="connsiteY12" fmla="*/ 541677 h 541677"/>
                <a:gd name="connsiteX13" fmla="*/ 0 w 785478"/>
                <a:gd name="connsiteY13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274300 w 785478"/>
                <a:gd name="connsiteY10" fmla="*/ 288522 h 541677"/>
                <a:gd name="connsiteX11" fmla="*/ 117923 w 785478"/>
                <a:gd name="connsiteY11" fmla="*/ 444899 h 541677"/>
                <a:gd name="connsiteX12" fmla="*/ 117924 w 785478"/>
                <a:gd name="connsiteY12" fmla="*/ 541677 h 541677"/>
                <a:gd name="connsiteX13" fmla="*/ 0 w 785478"/>
                <a:gd name="connsiteY13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476010 w 785478"/>
                <a:gd name="connsiteY10" fmla="*/ 28892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473362 w 785478"/>
                <a:gd name="connsiteY9" fmla="*/ 288522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473362 w 785478"/>
                <a:gd name="connsiteY8" fmla="*/ 541677 h 541677"/>
                <a:gd name="connsiteX9" fmla="*/ 587662 w 785478"/>
                <a:gd name="connsiteY9" fmla="*/ 285347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587662 w 785478"/>
                <a:gd name="connsiteY9" fmla="*/ 285347 h 541677"/>
                <a:gd name="connsiteX10" fmla="*/ 399810 w 785478"/>
                <a:gd name="connsiteY10" fmla="*/ 282574 h 541677"/>
                <a:gd name="connsiteX11" fmla="*/ 274300 w 785478"/>
                <a:gd name="connsiteY11" fmla="*/ 288522 h 541677"/>
                <a:gd name="connsiteX12" fmla="*/ 117923 w 785478"/>
                <a:gd name="connsiteY12" fmla="*/ 444899 h 541677"/>
                <a:gd name="connsiteX13" fmla="*/ 117924 w 785478"/>
                <a:gd name="connsiteY13" fmla="*/ 541677 h 541677"/>
                <a:gd name="connsiteX14" fmla="*/ 0 w 785478"/>
                <a:gd name="connsiteY14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533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612535 w 785478"/>
                <a:gd name="connsiteY9" fmla="*/ 473074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75002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3687 w 785478"/>
                <a:gd name="connsiteY8" fmla="*/ 471827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30512 w 785478"/>
                <a:gd name="connsiteY8" fmla="*/ 449602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989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2985 w 785478"/>
                <a:gd name="connsiteY9" fmla="*/ 46354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5347 h 541677"/>
                <a:gd name="connsiteX11" fmla="*/ 399810 w 785478"/>
                <a:gd name="connsiteY11" fmla="*/ 282574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5347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600362 w 785478"/>
                <a:gd name="connsiteY10" fmla="*/ 278997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90837 w 785478"/>
                <a:gd name="connsiteY10" fmla="*/ 28217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217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541677"/>
                <a:gd name="connsiteX1" fmla="*/ 0 w 785478"/>
                <a:gd name="connsiteY1" fmla="*/ 444899 h 541677"/>
                <a:gd name="connsiteX2" fmla="*/ 274300 w 785478"/>
                <a:gd name="connsiteY2" fmla="*/ 170599 h 541677"/>
                <a:gd name="connsiteX3" fmla="*/ 473362 w 785478"/>
                <a:gd name="connsiteY3" fmla="*/ 170599 h 541677"/>
                <a:gd name="connsiteX4" fmla="*/ 585006 w 785478"/>
                <a:gd name="connsiteY4" fmla="*/ 171638 h 541677"/>
                <a:gd name="connsiteX5" fmla="*/ 399810 w 785478"/>
                <a:gd name="connsiteY5" fmla="*/ 0 h 541677"/>
                <a:gd name="connsiteX6" fmla="*/ 554574 w 785478"/>
                <a:gd name="connsiteY6" fmla="*/ 1143 h 541677"/>
                <a:gd name="connsiteX7" fmla="*/ 785478 w 785478"/>
                <a:gd name="connsiteY7" fmla="*/ 229561 h 541677"/>
                <a:gd name="connsiteX8" fmla="*/ 546387 w 785478"/>
                <a:gd name="connsiteY8" fmla="*/ 465477 h 541677"/>
                <a:gd name="connsiteX9" fmla="*/ 406160 w 785478"/>
                <a:gd name="connsiteY9" fmla="*/ 463549 h 541677"/>
                <a:gd name="connsiteX10" fmla="*/ 587662 w 785478"/>
                <a:gd name="connsiteY10" fmla="*/ 288522 h 541677"/>
                <a:gd name="connsiteX11" fmla="*/ 422035 w 785478"/>
                <a:gd name="connsiteY11" fmla="*/ 285749 h 541677"/>
                <a:gd name="connsiteX12" fmla="*/ 274300 w 785478"/>
                <a:gd name="connsiteY12" fmla="*/ 288522 h 541677"/>
                <a:gd name="connsiteX13" fmla="*/ 117923 w 785478"/>
                <a:gd name="connsiteY13" fmla="*/ 444899 h 541677"/>
                <a:gd name="connsiteX14" fmla="*/ 117924 w 785478"/>
                <a:gd name="connsiteY14" fmla="*/ 541677 h 541677"/>
                <a:gd name="connsiteX15" fmla="*/ 0 w 785478"/>
                <a:gd name="connsiteY15" fmla="*/ 541677 h 541677"/>
                <a:gd name="connsiteX0" fmla="*/ 0 w 785478"/>
                <a:gd name="connsiteY0" fmla="*/ 541677 h 719477"/>
                <a:gd name="connsiteX1" fmla="*/ 0 w 785478"/>
                <a:gd name="connsiteY1" fmla="*/ 444899 h 719477"/>
                <a:gd name="connsiteX2" fmla="*/ 274300 w 785478"/>
                <a:gd name="connsiteY2" fmla="*/ 170599 h 719477"/>
                <a:gd name="connsiteX3" fmla="*/ 473362 w 785478"/>
                <a:gd name="connsiteY3" fmla="*/ 170599 h 719477"/>
                <a:gd name="connsiteX4" fmla="*/ 585006 w 785478"/>
                <a:gd name="connsiteY4" fmla="*/ 171638 h 719477"/>
                <a:gd name="connsiteX5" fmla="*/ 399810 w 785478"/>
                <a:gd name="connsiteY5" fmla="*/ 0 h 719477"/>
                <a:gd name="connsiteX6" fmla="*/ 554574 w 785478"/>
                <a:gd name="connsiteY6" fmla="*/ 1143 h 719477"/>
                <a:gd name="connsiteX7" fmla="*/ 785478 w 785478"/>
                <a:gd name="connsiteY7" fmla="*/ 229561 h 719477"/>
                <a:gd name="connsiteX8" fmla="*/ 546387 w 785478"/>
                <a:gd name="connsiteY8" fmla="*/ 465477 h 719477"/>
                <a:gd name="connsiteX9" fmla="*/ 406160 w 785478"/>
                <a:gd name="connsiteY9" fmla="*/ 463549 h 719477"/>
                <a:gd name="connsiteX10" fmla="*/ 587662 w 785478"/>
                <a:gd name="connsiteY10" fmla="*/ 288522 h 719477"/>
                <a:gd name="connsiteX11" fmla="*/ 422035 w 785478"/>
                <a:gd name="connsiteY11" fmla="*/ 285749 h 719477"/>
                <a:gd name="connsiteX12" fmla="*/ 274300 w 785478"/>
                <a:gd name="connsiteY12" fmla="*/ 288522 h 719477"/>
                <a:gd name="connsiteX13" fmla="*/ 117923 w 785478"/>
                <a:gd name="connsiteY13" fmla="*/ 444899 h 719477"/>
                <a:gd name="connsiteX14" fmla="*/ 108399 w 785478"/>
                <a:gd name="connsiteY14" fmla="*/ 719477 h 719477"/>
                <a:gd name="connsiteX15" fmla="*/ 0 w 785478"/>
                <a:gd name="connsiteY15" fmla="*/ 541677 h 719477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277475 w 788653"/>
                <a:gd name="connsiteY12" fmla="*/ 288522 h 722652"/>
                <a:gd name="connsiteX13" fmla="*/ 121098 w 788653"/>
                <a:gd name="connsiteY13" fmla="*/ 444899 h 722652"/>
                <a:gd name="connsiteX14" fmla="*/ 111574 w 788653"/>
                <a:gd name="connsiteY14" fmla="*/ 719477 h 722652"/>
                <a:gd name="connsiteX15" fmla="*/ 0 w 788653"/>
                <a:gd name="connsiteY15" fmla="*/ 722652 h 72265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11574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11574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9002"/>
                <a:gd name="connsiteX1" fmla="*/ 3175 w 788653"/>
                <a:gd name="connsiteY1" fmla="*/ 444899 h 729002"/>
                <a:gd name="connsiteX2" fmla="*/ 277475 w 788653"/>
                <a:gd name="connsiteY2" fmla="*/ 170599 h 729002"/>
                <a:gd name="connsiteX3" fmla="*/ 476537 w 788653"/>
                <a:gd name="connsiteY3" fmla="*/ 170599 h 729002"/>
                <a:gd name="connsiteX4" fmla="*/ 588181 w 788653"/>
                <a:gd name="connsiteY4" fmla="*/ 171638 h 729002"/>
                <a:gd name="connsiteX5" fmla="*/ 402985 w 788653"/>
                <a:gd name="connsiteY5" fmla="*/ 0 h 729002"/>
                <a:gd name="connsiteX6" fmla="*/ 557749 w 788653"/>
                <a:gd name="connsiteY6" fmla="*/ 1143 h 729002"/>
                <a:gd name="connsiteX7" fmla="*/ 788653 w 788653"/>
                <a:gd name="connsiteY7" fmla="*/ 229561 h 729002"/>
                <a:gd name="connsiteX8" fmla="*/ 549562 w 788653"/>
                <a:gd name="connsiteY8" fmla="*/ 465477 h 729002"/>
                <a:gd name="connsiteX9" fmla="*/ 409335 w 788653"/>
                <a:gd name="connsiteY9" fmla="*/ 463549 h 729002"/>
                <a:gd name="connsiteX10" fmla="*/ 590837 w 788653"/>
                <a:gd name="connsiteY10" fmla="*/ 288522 h 729002"/>
                <a:gd name="connsiteX11" fmla="*/ 425210 w 788653"/>
                <a:gd name="connsiteY11" fmla="*/ 285749 h 729002"/>
                <a:gd name="connsiteX12" fmla="*/ 277475 w 788653"/>
                <a:gd name="connsiteY12" fmla="*/ 288522 h 729002"/>
                <a:gd name="connsiteX13" fmla="*/ 121098 w 788653"/>
                <a:gd name="connsiteY13" fmla="*/ 444899 h 729002"/>
                <a:gd name="connsiteX14" fmla="*/ 121099 w 788653"/>
                <a:gd name="connsiteY14" fmla="*/ 729002 h 729002"/>
                <a:gd name="connsiteX15" fmla="*/ 0 w 788653"/>
                <a:gd name="connsiteY15" fmla="*/ 722652 h 729002"/>
                <a:gd name="connsiteX0" fmla="*/ 0 w 788653"/>
                <a:gd name="connsiteY0" fmla="*/ 722652 h 722652"/>
                <a:gd name="connsiteX1" fmla="*/ 3175 w 788653"/>
                <a:gd name="connsiteY1" fmla="*/ 444899 h 722652"/>
                <a:gd name="connsiteX2" fmla="*/ 277475 w 788653"/>
                <a:gd name="connsiteY2" fmla="*/ 170599 h 722652"/>
                <a:gd name="connsiteX3" fmla="*/ 476537 w 788653"/>
                <a:gd name="connsiteY3" fmla="*/ 170599 h 722652"/>
                <a:gd name="connsiteX4" fmla="*/ 588181 w 788653"/>
                <a:gd name="connsiteY4" fmla="*/ 171638 h 722652"/>
                <a:gd name="connsiteX5" fmla="*/ 402985 w 788653"/>
                <a:gd name="connsiteY5" fmla="*/ 0 h 722652"/>
                <a:gd name="connsiteX6" fmla="*/ 557749 w 788653"/>
                <a:gd name="connsiteY6" fmla="*/ 1143 h 722652"/>
                <a:gd name="connsiteX7" fmla="*/ 788653 w 788653"/>
                <a:gd name="connsiteY7" fmla="*/ 229561 h 722652"/>
                <a:gd name="connsiteX8" fmla="*/ 549562 w 788653"/>
                <a:gd name="connsiteY8" fmla="*/ 465477 h 722652"/>
                <a:gd name="connsiteX9" fmla="*/ 409335 w 788653"/>
                <a:gd name="connsiteY9" fmla="*/ 463549 h 722652"/>
                <a:gd name="connsiteX10" fmla="*/ 590837 w 788653"/>
                <a:gd name="connsiteY10" fmla="*/ 288522 h 722652"/>
                <a:gd name="connsiteX11" fmla="*/ 425210 w 788653"/>
                <a:gd name="connsiteY11" fmla="*/ 285749 h 722652"/>
                <a:gd name="connsiteX12" fmla="*/ 277475 w 788653"/>
                <a:gd name="connsiteY12" fmla="*/ 288522 h 722652"/>
                <a:gd name="connsiteX13" fmla="*/ 121098 w 788653"/>
                <a:gd name="connsiteY13" fmla="*/ 444899 h 722652"/>
                <a:gd name="connsiteX14" fmla="*/ 121099 w 788653"/>
                <a:gd name="connsiteY14" fmla="*/ 722652 h 722652"/>
                <a:gd name="connsiteX15" fmla="*/ 0 w 788653"/>
                <a:gd name="connsiteY15" fmla="*/ 722652 h 722652"/>
                <a:gd name="connsiteX0" fmla="*/ 0 w 1202722"/>
                <a:gd name="connsiteY0" fmla="*/ 182066 h 722652"/>
                <a:gd name="connsiteX1" fmla="*/ 417244 w 1202722"/>
                <a:gd name="connsiteY1" fmla="*/ 444899 h 722652"/>
                <a:gd name="connsiteX2" fmla="*/ 691544 w 1202722"/>
                <a:gd name="connsiteY2" fmla="*/ 170599 h 722652"/>
                <a:gd name="connsiteX3" fmla="*/ 890606 w 1202722"/>
                <a:gd name="connsiteY3" fmla="*/ 170599 h 722652"/>
                <a:gd name="connsiteX4" fmla="*/ 1002250 w 1202722"/>
                <a:gd name="connsiteY4" fmla="*/ 171638 h 722652"/>
                <a:gd name="connsiteX5" fmla="*/ 817054 w 1202722"/>
                <a:gd name="connsiteY5" fmla="*/ 0 h 722652"/>
                <a:gd name="connsiteX6" fmla="*/ 971818 w 1202722"/>
                <a:gd name="connsiteY6" fmla="*/ 1143 h 722652"/>
                <a:gd name="connsiteX7" fmla="*/ 1202722 w 1202722"/>
                <a:gd name="connsiteY7" fmla="*/ 229561 h 722652"/>
                <a:gd name="connsiteX8" fmla="*/ 963631 w 1202722"/>
                <a:gd name="connsiteY8" fmla="*/ 465477 h 722652"/>
                <a:gd name="connsiteX9" fmla="*/ 823404 w 1202722"/>
                <a:gd name="connsiteY9" fmla="*/ 463549 h 722652"/>
                <a:gd name="connsiteX10" fmla="*/ 1004906 w 1202722"/>
                <a:gd name="connsiteY10" fmla="*/ 288522 h 722652"/>
                <a:gd name="connsiteX11" fmla="*/ 839279 w 1202722"/>
                <a:gd name="connsiteY11" fmla="*/ 285749 h 722652"/>
                <a:gd name="connsiteX12" fmla="*/ 691544 w 1202722"/>
                <a:gd name="connsiteY12" fmla="*/ 288522 h 722652"/>
                <a:gd name="connsiteX13" fmla="*/ 535167 w 1202722"/>
                <a:gd name="connsiteY13" fmla="*/ 444899 h 722652"/>
                <a:gd name="connsiteX14" fmla="*/ 535168 w 1202722"/>
                <a:gd name="connsiteY14" fmla="*/ 722652 h 722652"/>
                <a:gd name="connsiteX15" fmla="*/ 0 w 1202722"/>
                <a:gd name="connsiteY15" fmla="*/ 182066 h 722652"/>
                <a:gd name="connsiteX0" fmla="*/ 5421 w 1208143"/>
                <a:gd name="connsiteY0" fmla="*/ 182066 h 465477"/>
                <a:gd name="connsiteX1" fmla="*/ 422665 w 1208143"/>
                <a:gd name="connsiteY1" fmla="*/ 4448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696965 w 1208143"/>
                <a:gd name="connsiteY12" fmla="*/ 288522 h 465477"/>
                <a:gd name="connsiteX13" fmla="*/ 540588 w 1208143"/>
                <a:gd name="connsiteY13" fmla="*/ 4448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5477"/>
                <a:gd name="connsiteX1" fmla="*/ 286140 w 1208143"/>
                <a:gd name="connsiteY1" fmla="*/ 1654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696965 w 1208143"/>
                <a:gd name="connsiteY12" fmla="*/ 288522 h 465477"/>
                <a:gd name="connsiteX13" fmla="*/ 540588 w 1208143"/>
                <a:gd name="connsiteY13" fmla="*/ 4448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5477"/>
                <a:gd name="connsiteX1" fmla="*/ 286140 w 1208143"/>
                <a:gd name="connsiteY1" fmla="*/ 1654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696965 w 1208143"/>
                <a:gd name="connsiteY12" fmla="*/ 288522 h 465477"/>
                <a:gd name="connsiteX13" fmla="*/ 540588 w 1208143"/>
                <a:gd name="connsiteY13" fmla="*/ 4448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5477"/>
                <a:gd name="connsiteX1" fmla="*/ 286140 w 1208143"/>
                <a:gd name="connsiteY1" fmla="*/ 1654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696965 w 1208143"/>
                <a:gd name="connsiteY12" fmla="*/ 288522 h 465477"/>
                <a:gd name="connsiteX13" fmla="*/ 254838 w 1208143"/>
                <a:gd name="connsiteY13" fmla="*/ 2670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5477"/>
                <a:gd name="connsiteX1" fmla="*/ 286140 w 1208143"/>
                <a:gd name="connsiteY1" fmla="*/ 1654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696965 w 1208143"/>
                <a:gd name="connsiteY12" fmla="*/ 288522 h 465477"/>
                <a:gd name="connsiteX13" fmla="*/ 254838 w 1208143"/>
                <a:gd name="connsiteY13" fmla="*/ 2670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5477"/>
                <a:gd name="connsiteX1" fmla="*/ 286140 w 1208143"/>
                <a:gd name="connsiteY1" fmla="*/ 165499 h 465477"/>
                <a:gd name="connsiteX2" fmla="*/ 696965 w 1208143"/>
                <a:gd name="connsiteY2" fmla="*/ 170599 h 465477"/>
                <a:gd name="connsiteX3" fmla="*/ 896027 w 1208143"/>
                <a:gd name="connsiteY3" fmla="*/ 170599 h 465477"/>
                <a:gd name="connsiteX4" fmla="*/ 1007671 w 1208143"/>
                <a:gd name="connsiteY4" fmla="*/ 171638 h 465477"/>
                <a:gd name="connsiteX5" fmla="*/ 822475 w 1208143"/>
                <a:gd name="connsiteY5" fmla="*/ 0 h 465477"/>
                <a:gd name="connsiteX6" fmla="*/ 977239 w 1208143"/>
                <a:gd name="connsiteY6" fmla="*/ 1143 h 465477"/>
                <a:gd name="connsiteX7" fmla="*/ 1208143 w 1208143"/>
                <a:gd name="connsiteY7" fmla="*/ 229561 h 465477"/>
                <a:gd name="connsiteX8" fmla="*/ 969052 w 1208143"/>
                <a:gd name="connsiteY8" fmla="*/ 465477 h 465477"/>
                <a:gd name="connsiteX9" fmla="*/ 828825 w 1208143"/>
                <a:gd name="connsiteY9" fmla="*/ 463549 h 465477"/>
                <a:gd name="connsiteX10" fmla="*/ 1010327 w 1208143"/>
                <a:gd name="connsiteY10" fmla="*/ 288522 h 465477"/>
                <a:gd name="connsiteX11" fmla="*/ 844700 w 1208143"/>
                <a:gd name="connsiteY11" fmla="*/ 285749 h 465477"/>
                <a:gd name="connsiteX12" fmla="*/ 735065 w 1208143"/>
                <a:gd name="connsiteY12" fmla="*/ 288522 h 465477"/>
                <a:gd name="connsiteX13" fmla="*/ 254838 w 1208143"/>
                <a:gd name="connsiteY13" fmla="*/ 267099 h 465477"/>
                <a:gd name="connsiteX14" fmla="*/ 0 w 1208143"/>
                <a:gd name="connsiteY14" fmla="*/ 297082 h 465477"/>
                <a:gd name="connsiteX15" fmla="*/ 5421 w 1208143"/>
                <a:gd name="connsiteY15" fmla="*/ 182066 h 465477"/>
                <a:gd name="connsiteX0" fmla="*/ 5421 w 1208143"/>
                <a:gd name="connsiteY0" fmla="*/ 182066 h 467382"/>
                <a:gd name="connsiteX1" fmla="*/ 286140 w 1208143"/>
                <a:gd name="connsiteY1" fmla="*/ 165499 h 467382"/>
                <a:gd name="connsiteX2" fmla="*/ 696965 w 1208143"/>
                <a:gd name="connsiteY2" fmla="*/ 170599 h 467382"/>
                <a:gd name="connsiteX3" fmla="*/ 896027 w 1208143"/>
                <a:gd name="connsiteY3" fmla="*/ 170599 h 467382"/>
                <a:gd name="connsiteX4" fmla="*/ 1007671 w 1208143"/>
                <a:gd name="connsiteY4" fmla="*/ 171638 h 467382"/>
                <a:gd name="connsiteX5" fmla="*/ 822475 w 1208143"/>
                <a:gd name="connsiteY5" fmla="*/ 0 h 467382"/>
                <a:gd name="connsiteX6" fmla="*/ 977239 w 1208143"/>
                <a:gd name="connsiteY6" fmla="*/ 1143 h 467382"/>
                <a:gd name="connsiteX7" fmla="*/ 1208143 w 1208143"/>
                <a:gd name="connsiteY7" fmla="*/ 229561 h 467382"/>
                <a:gd name="connsiteX8" fmla="*/ 969052 w 1208143"/>
                <a:gd name="connsiteY8" fmla="*/ 465477 h 467382"/>
                <a:gd name="connsiteX9" fmla="*/ 828825 w 1208143"/>
                <a:gd name="connsiteY9" fmla="*/ 463549 h 467382"/>
                <a:gd name="connsiteX10" fmla="*/ 1010327 w 1208143"/>
                <a:gd name="connsiteY10" fmla="*/ 288522 h 467382"/>
                <a:gd name="connsiteX11" fmla="*/ 844700 w 1208143"/>
                <a:gd name="connsiteY11" fmla="*/ 285749 h 467382"/>
                <a:gd name="connsiteX12" fmla="*/ 735065 w 1208143"/>
                <a:gd name="connsiteY12" fmla="*/ 288522 h 467382"/>
                <a:gd name="connsiteX13" fmla="*/ 254838 w 1208143"/>
                <a:gd name="connsiteY13" fmla="*/ 267099 h 467382"/>
                <a:gd name="connsiteX14" fmla="*/ 0 w 1208143"/>
                <a:gd name="connsiteY14" fmla="*/ 297082 h 467382"/>
                <a:gd name="connsiteX15" fmla="*/ 5421 w 1208143"/>
                <a:gd name="connsiteY15" fmla="*/ 182066 h 467382"/>
                <a:gd name="connsiteX0" fmla="*/ 5421 w 1208143"/>
                <a:gd name="connsiteY0" fmla="*/ 182066 h 467383"/>
                <a:gd name="connsiteX1" fmla="*/ 286140 w 1208143"/>
                <a:gd name="connsiteY1" fmla="*/ 165499 h 467383"/>
                <a:gd name="connsiteX2" fmla="*/ 696965 w 1208143"/>
                <a:gd name="connsiteY2" fmla="*/ 170599 h 467383"/>
                <a:gd name="connsiteX3" fmla="*/ 896027 w 1208143"/>
                <a:gd name="connsiteY3" fmla="*/ 170599 h 467383"/>
                <a:gd name="connsiteX4" fmla="*/ 1007671 w 1208143"/>
                <a:gd name="connsiteY4" fmla="*/ 171638 h 467383"/>
                <a:gd name="connsiteX5" fmla="*/ 822475 w 1208143"/>
                <a:gd name="connsiteY5" fmla="*/ 0 h 467383"/>
                <a:gd name="connsiteX6" fmla="*/ 977239 w 1208143"/>
                <a:gd name="connsiteY6" fmla="*/ 1143 h 467383"/>
                <a:gd name="connsiteX7" fmla="*/ 1208143 w 1208143"/>
                <a:gd name="connsiteY7" fmla="*/ 229561 h 467383"/>
                <a:gd name="connsiteX8" fmla="*/ 969052 w 1208143"/>
                <a:gd name="connsiteY8" fmla="*/ 465477 h 467383"/>
                <a:gd name="connsiteX9" fmla="*/ 828825 w 1208143"/>
                <a:gd name="connsiteY9" fmla="*/ 463549 h 467383"/>
                <a:gd name="connsiteX10" fmla="*/ 1010327 w 1208143"/>
                <a:gd name="connsiteY10" fmla="*/ 288522 h 467383"/>
                <a:gd name="connsiteX11" fmla="*/ 844700 w 1208143"/>
                <a:gd name="connsiteY11" fmla="*/ 285749 h 467383"/>
                <a:gd name="connsiteX12" fmla="*/ 722365 w 1208143"/>
                <a:gd name="connsiteY12" fmla="*/ 288525 h 467383"/>
                <a:gd name="connsiteX13" fmla="*/ 254838 w 1208143"/>
                <a:gd name="connsiteY13" fmla="*/ 267099 h 467383"/>
                <a:gd name="connsiteX14" fmla="*/ 0 w 1208143"/>
                <a:gd name="connsiteY14" fmla="*/ 297082 h 467383"/>
                <a:gd name="connsiteX15" fmla="*/ 5421 w 1208143"/>
                <a:gd name="connsiteY15" fmla="*/ 182066 h 467383"/>
                <a:gd name="connsiteX0" fmla="*/ 5421 w 1208143"/>
                <a:gd name="connsiteY0" fmla="*/ 182066 h 468456"/>
                <a:gd name="connsiteX1" fmla="*/ 286140 w 1208143"/>
                <a:gd name="connsiteY1" fmla="*/ 165499 h 468456"/>
                <a:gd name="connsiteX2" fmla="*/ 696965 w 1208143"/>
                <a:gd name="connsiteY2" fmla="*/ 170599 h 468456"/>
                <a:gd name="connsiteX3" fmla="*/ 896027 w 1208143"/>
                <a:gd name="connsiteY3" fmla="*/ 170599 h 468456"/>
                <a:gd name="connsiteX4" fmla="*/ 1007671 w 1208143"/>
                <a:gd name="connsiteY4" fmla="*/ 171638 h 468456"/>
                <a:gd name="connsiteX5" fmla="*/ 822475 w 1208143"/>
                <a:gd name="connsiteY5" fmla="*/ 0 h 468456"/>
                <a:gd name="connsiteX6" fmla="*/ 977239 w 1208143"/>
                <a:gd name="connsiteY6" fmla="*/ 1143 h 468456"/>
                <a:gd name="connsiteX7" fmla="*/ 1208143 w 1208143"/>
                <a:gd name="connsiteY7" fmla="*/ 229561 h 468456"/>
                <a:gd name="connsiteX8" fmla="*/ 969052 w 1208143"/>
                <a:gd name="connsiteY8" fmla="*/ 465477 h 468456"/>
                <a:gd name="connsiteX9" fmla="*/ 828825 w 1208143"/>
                <a:gd name="connsiteY9" fmla="*/ 463549 h 468456"/>
                <a:gd name="connsiteX10" fmla="*/ 1010327 w 1208143"/>
                <a:gd name="connsiteY10" fmla="*/ 288522 h 468456"/>
                <a:gd name="connsiteX11" fmla="*/ 844700 w 1208143"/>
                <a:gd name="connsiteY11" fmla="*/ 285749 h 468456"/>
                <a:gd name="connsiteX12" fmla="*/ 722365 w 1208143"/>
                <a:gd name="connsiteY12" fmla="*/ 288525 h 468456"/>
                <a:gd name="connsiteX13" fmla="*/ 254838 w 1208143"/>
                <a:gd name="connsiteY13" fmla="*/ 267099 h 468456"/>
                <a:gd name="connsiteX14" fmla="*/ 0 w 1208143"/>
                <a:gd name="connsiteY14" fmla="*/ 297082 h 468456"/>
                <a:gd name="connsiteX15" fmla="*/ 5421 w 1208143"/>
                <a:gd name="connsiteY15" fmla="*/ 182066 h 468456"/>
                <a:gd name="connsiteX0" fmla="*/ 5421 w 1208143"/>
                <a:gd name="connsiteY0" fmla="*/ 182066 h 472085"/>
                <a:gd name="connsiteX1" fmla="*/ 286140 w 1208143"/>
                <a:gd name="connsiteY1" fmla="*/ 165499 h 472085"/>
                <a:gd name="connsiteX2" fmla="*/ 696965 w 1208143"/>
                <a:gd name="connsiteY2" fmla="*/ 170599 h 472085"/>
                <a:gd name="connsiteX3" fmla="*/ 896027 w 1208143"/>
                <a:gd name="connsiteY3" fmla="*/ 170599 h 472085"/>
                <a:gd name="connsiteX4" fmla="*/ 1007671 w 1208143"/>
                <a:gd name="connsiteY4" fmla="*/ 171638 h 472085"/>
                <a:gd name="connsiteX5" fmla="*/ 822475 w 1208143"/>
                <a:gd name="connsiteY5" fmla="*/ 0 h 472085"/>
                <a:gd name="connsiteX6" fmla="*/ 977239 w 1208143"/>
                <a:gd name="connsiteY6" fmla="*/ 1143 h 472085"/>
                <a:gd name="connsiteX7" fmla="*/ 1208143 w 1208143"/>
                <a:gd name="connsiteY7" fmla="*/ 229561 h 472085"/>
                <a:gd name="connsiteX8" fmla="*/ 969052 w 1208143"/>
                <a:gd name="connsiteY8" fmla="*/ 465477 h 472085"/>
                <a:gd name="connsiteX9" fmla="*/ 828825 w 1208143"/>
                <a:gd name="connsiteY9" fmla="*/ 463549 h 472085"/>
                <a:gd name="connsiteX10" fmla="*/ 1010327 w 1208143"/>
                <a:gd name="connsiteY10" fmla="*/ 288522 h 472085"/>
                <a:gd name="connsiteX11" fmla="*/ 844700 w 1208143"/>
                <a:gd name="connsiteY11" fmla="*/ 285749 h 472085"/>
                <a:gd name="connsiteX12" fmla="*/ 722365 w 1208143"/>
                <a:gd name="connsiteY12" fmla="*/ 288525 h 472085"/>
                <a:gd name="connsiteX13" fmla="*/ 258013 w 1208143"/>
                <a:gd name="connsiteY13" fmla="*/ 273452 h 472085"/>
                <a:gd name="connsiteX14" fmla="*/ 0 w 1208143"/>
                <a:gd name="connsiteY14" fmla="*/ 297082 h 472085"/>
                <a:gd name="connsiteX15" fmla="*/ 5421 w 1208143"/>
                <a:gd name="connsiteY15" fmla="*/ 182066 h 472085"/>
                <a:gd name="connsiteX0" fmla="*/ 5421 w 1208143"/>
                <a:gd name="connsiteY0" fmla="*/ 182066 h 472085"/>
                <a:gd name="connsiteX1" fmla="*/ 286140 w 1208143"/>
                <a:gd name="connsiteY1" fmla="*/ 165499 h 472085"/>
                <a:gd name="connsiteX2" fmla="*/ 696965 w 1208143"/>
                <a:gd name="connsiteY2" fmla="*/ 170599 h 472085"/>
                <a:gd name="connsiteX3" fmla="*/ 896027 w 1208143"/>
                <a:gd name="connsiteY3" fmla="*/ 170599 h 472085"/>
                <a:gd name="connsiteX4" fmla="*/ 1007671 w 1208143"/>
                <a:gd name="connsiteY4" fmla="*/ 171638 h 472085"/>
                <a:gd name="connsiteX5" fmla="*/ 822475 w 1208143"/>
                <a:gd name="connsiteY5" fmla="*/ 0 h 472085"/>
                <a:gd name="connsiteX6" fmla="*/ 977239 w 1208143"/>
                <a:gd name="connsiteY6" fmla="*/ 1143 h 472085"/>
                <a:gd name="connsiteX7" fmla="*/ 1208143 w 1208143"/>
                <a:gd name="connsiteY7" fmla="*/ 229561 h 472085"/>
                <a:gd name="connsiteX8" fmla="*/ 969052 w 1208143"/>
                <a:gd name="connsiteY8" fmla="*/ 465477 h 472085"/>
                <a:gd name="connsiteX9" fmla="*/ 828825 w 1208143"/>
                <a:gd name="connsiteY9" fmla="*/ 463549 h 472085"/>
                <a:gd name="connsiteX10" fmla="*/ 1010327 w 1208143"/>
                <a:gd name="connsiteY10" fmla="*/ 288522 h 472085"/>
                <a:gd name="connsiteX11" fmla="*/ 844700 w 1208143"/>
                <a:gd name="connsiteY11" fmla="*/ 285749 h 472085"/>
                <a:gd name="connsiteX12" fmla="*/ 722365 w 1208143"/>
                <a:gd name="connsiteY12" fmla="*/ 288525 h 472085"/>
                <a:gd name="connsiteX13" fmla="*/ 258013 w 1208143"/>
                <a:gd name="connsiteY13" fmla="*/ 273452 h 472085"/>
                <a:gd name="connsiteX14" fmla="*/ 0 w 1208143"/>
                <a:gd name="connsiteY14" fmla="*/ 297082 h 472085"/>
                <a:gd name="connsiteX15" fmla="*/ 5421 w 1208143"/>
                <a:gd name="connsiteY15" fmla="*/ 182066 h 472085"/>
                <a:gd name="connsiteX0" fmla="*/ 5421 w 1208143"/>
                <a:gd name="connsiteY0" fmla="*/ 182066 h 472085"/>
                <a:gd name="connsiteX1" fmla="*/ 286140 w 1208143"/>
                <a:gd name="connsiteY1" fmla="*/ 165499 h 472085"/>
                <a:gd name="connsiteX2" fmla="*/ 696965 w 1208143"/>
                <a:gd name="connsiteY2" fmla="*/ 170599 h 472085"/>
                <a:gd name="connsiteX3" fmla="*/ 896027 w 1208143"/>
                <a:gd name="connsiteY3" fmla="*/ 170599 h 472085"/>
                <a:gd name="connsiteX4" fmla="*/ 1007671 w 1208143"/>
                <a:gd name="connsiteY4" fmla="*/ 171638 h 472085"/>
                <a:gd name="connsiteX5" fmla="*/ 822475 w 1208143"/>
                <a:gd name="connsiteY5" fmla="*/ 0 h 472085"/>
                <a:gd name="connsiteX6" fmla="*/ 977239 w 1208143"/>
                <a:gd name="connsiteY6" fmla="*/ 1143 h 472085"/>
                <a:gd name="connsiteX7" fmla="*/ 1208143 w 1208143"/>
                <a:gd name="connsiteY7" fmla="*/ 229561 h 472085"/>
                <a:gd name="connsiteX8" fmla="*/ 969052 w 1208143"/>
                <a:gd name="connsiteY8" fmla="*/ 465477 h 472085"/>
                <a:gd name="connsiteX9" fmla="*/ 828825 w 1208143"/>
                <a:gd name="connsiteY9" fmla="*/ 463549 h 472085"/>
                <a:gd name="connsiteX10" fmla="*/ 1010327 w 1208143"/>
                <a:gd name="connsiteY10" fmla="*/ 288522 h 472085"/>
                <a:gd name="connsiteX11" fmla="*/ 844700 w 1208143"/>
                <a:gd name="connsiteY11" fmla="*/ 285749 h 472085"/>
                <a:gd name="connsiteX12" fmla="*/ 722365 w 1208143"/>
                <a:gd name="connsiteY12" fmla="*/ 288525 h 472085"/>
                <a:gd name="connsiteX13" fmla="*/ 258013 w 1208143"/>
                <a:gd name="connsiteY13" fmla="*/ 273452 h 472085"/>
                <a:gd name="connsiteX14" fmla="*/ 0 w 1208143"/>
                <a:gd name="connsiteY14" fmla="*/ 297082 h 472085"/>
                <a:gd name="connsiteX15" fmla="*/ 5421 w 1208143"/>
                <a:gd name="connsiteY15" fmla="*/ 182066 h 472085"/>
                <a:gd name="connsiteX0" fmla="*/ 0 w 1202722"/>
                <a:gd name="connsiteY0" fmla="*/ 182066 h 472085"/>
                <a:gd name="connsiteX1" fmla="*/ 280719 w 1202722"/>
                <a:gd name="connsiteY1" fmla="*/ 165499 h 472085"/>
                <a:gd name="connsiteX2" fmla="*/ 691544 w 1202722"/>
                <a:gd name="connsiteY2" fmla="*/ 170599 h 472085"/>
                <a:gd name="connsiteX3" fmla="*/ 890606 w 1202722"/>
                <a:gd name="connsiteY3" fmla="*/ 170599 h 472085"/>
                <a:gd name="connsiteX4" fmla="*/ 1002250 w 1202722"/>
                <a:gd name="connsiteY4" fmla="*/ 171638 h 472085"/>
                <a:gd name="connsiteX5" fmla="*/ 817054 w 1202722"/>
                <a:gd name="connsiteY5" fmla="*/ 0 h 472085"/>
                <a:gd name="connsiteX6" fmla="*/ 971818 w 1202722"/>
                <a:gd name="connsiteY6" fmla="*/ 1143 h 472085"/>
                <a:gd name="connsiteX7" fmla="*/ 1202722 w 1202722"/>
                <a:gd name="connsiteY7" fmla="*/ 229561 h 472085"/>
                <a:gd name="connsiteX8" fmla="*/ 963631 w 1202722"/>
                <a:gd name="connsiteY8" fmla="*/ 465477 h 472085"/>
                <a:gd name="connsiteX9" fmla="*/ 823404 w 1202722"/>
                <a:gd name="connsiteY9" fmla="*/ 463549 h 472085"/>
                <a:gd name="connsiteX10" fmla="*/ 1004906 w 1202722"/>
                <a:gd name="connsiteY10" fmla="*/ 288522 h 472085"/>
                <a:gd name="connsiteX11" fmla="*/ 839279 w 1202722"/>
                <a:gd name="connsiteY11" fmla="*/ 285749 h 472085"/>
                <a:gd name="connsiteX12" fmla="*/ 716944 w 1202722"/>
                <a:gd name="connsiteY12" fmla="*/ 288525 h 472085"/>
                <a:gd name="connsiteX13" fmla="*/ 252592 w 1202722"/>
                <a:gd name="connsiteY13" fmla="*/ 273452 h 472085"/>
                <a:gd name="connsiteX14" fmla="*/ 4104 w 1202722"/>
                <a:gd name="connsiteY14" fmla="*/ 281207 h 472085"/>
                <a:gd name="connsiteX15" fmla="*/ 0 w 1202722"/>
                <a:gd name="connsiteY15" fmla="*/ 182066 h 472085"/>
                <a:gd name="connsiteX0" fmla="*/ 0 w 1202722"/>
                <a:gd name="connsiteY0" fmla="*/ 182066 h 472085"/>
                <a:gd name="connsiteX1" fmla="*/ 280719 w 1202722"/>
                <a:gd name="connsiteY1" fmla="*/ 165499 h 472085"/>
                <a:gd name="connsiteX2" fmla="*/ 691544 w 1202722"/>
                <a:gd name="connsiteY2" fmla="*/ 170599 h 472085"/>
                <a:gd name="connsiteX3" fmla="*/ 890606 w 1202722"/>
                <a:gd name="connsiteY3" fmla="*/ 170599 h 472085"/>
                <a:gd name="connsiteX4" fmla="*/ 1002250 w 1202722"/>
                <a:gd name="connsiteY4" fmla="*/ 171638 h 472085"/>
                <a:gd name="connsiteX5" fmla="*/ 817054 w 1202722"/>
                <a:gd name="connsiteY5" fmla="*/ 0 h 472085"/>
                <a:gd name="connsiteX6" fmla="*/ 971818 w 1202722"/>
                <a:gd name="connsiteY6" fmla="*/ 1143 h 472085"/>
                <a:gd name="connsiteX7" fmla="*/ 1202722 w 1202722"/>
                <a:gd name="connsiteY7" fmla="*/ 229561 h 472085"/>
                <a:gd name="connsiteX8" fmla="*/ 963631 w 1202722"/>
                <a:gd name="connsiteY8" fmla="*/ 465477 h 472085"/>
                <a:gd name="connsiteX9" fmla="*/ 823404 w 1202722"/>
                <a:gd name="connsiteY9" fmla="*/ 463549 h 472085"/>
                <a:gd name="connsiteX10" fmla="*/ 1004906 w 1202722"/>
                <a:gd name="connsiteY10" fmla="*/ 288522 h 472085"/>
                <a:gd name="connsiteX11" fmla="*/ 839279 w 1202722"/>
                <a:gd name="connsiteY11" fmla="*/ 285749 h 472085"/>
                <a:gd name="connsiteX12" fmla="*/ 716944 w 1202722"/>
                <a:gd name="connsiteY12" fmla="*/ 288525 h 472085"/>
                <a:gd name="connsiteX13" fmla="*/ 252592 w 1202722"/>
                <a:gd name="connsiteY13" fmla="*/ 273452 h 472085"/>
                <a:gd name="connsiteX14" fmla="*/ 10454 w 1202722"/>
                <a:gd name="connsiteY14" fmla="*/ 287560 h 472085"/>
                <a:gd name="connsiteX15" fmla="*/ 0 w 1202722"/>
                <a:gd name="connsiteY15" fmla="*/ 182066 h 472085"/>
                <a:gd name="connsiteX0" fmla="*/ 0 w 1202722"/>
                <a:gd name="connsiteY0" fmla="*/ 182066 h 472085"/>
                <a:gd name="connsiteX1" fmla="*/ 280719 w 1202722"/>
                <a:gd name="connsiteY1" fmla="*/ 165499 h 472085"/>
                <a:gd name="connsiteX2" fmla="*/ 691544 w 1202722"/>
                <a:gd name="connsiteY2" fmla="*/ 170599 h 472085"/>
                <a:gd name="connsiteX3" fmla="*/ 890606 w 1202722"/>
                <a:gd name="connsiteY3" fmla="*/ 170599 h 472085"/>
                <a:gd name="connsiteX4" fmla="*/ 1002250 w 1202722"/>
                <a:gd name="connsiteY4" fmla="*/ 171638 h 472085"/>
                <a:gd name="connsiteX5" fmla="*/ 817054 w 1202722"/>
                <a:gd name="connsiteY5" fmla="*/ 0 h 472085"/>
                <a:gd name="connsiteX6" fmla="*/ 971818 w 1202722"/>
                <a:gd name="connsiteY6" fmla="*/ 1143 h 472085"/>
                <a:gd name="connsiteX7" fmla="*/ 1202722 w 1202722"/>
                <a:gd name="connsiteY7" fmla="*/ 229561 h 472085"/>
                <a:gd name="connsiteX8" fmla="*/ 963631 w 1202722"/>
                <a:gd name="connsiteY8" fmla="*/ 465477 h 472085"/>
                <a:gd name="connsiteX9" fmla="*/ 823404 w 1202722"/>
                <a:gd name="connsiteY9" fmla="*/ 463549 h 472085"/>
                <a:gd name="connsiteX10" fmla="*/ 1004906 w 1202722"/>
                <a:gd name="connsiteY10" fmla="*/ 288522 h 472085"/>
                <a:gd name="connsiteX11" fmla="*/ 839279 w 1202722"/>
                <a:gd name="connsiteY11" fmla="*/ 285749 h 472085"/>
                <a:gd name="connsiteX12" fmla="*/ 716944 w 1202722"/>
                <a:gd name="connsiteY12" fmla="*/ 288525 h 472085"/>
                <a:gd name="connsiteX13" fmla="*/ 252592 w 1202722"/>
                <a:gd name="connsiteY13" fmla="*/ 273452 h 472085"/>
                <a:gd name="connsiteX14" fmla="*/ 10454 w 1202722"/>
                <a:gd name="connsiteY14" fmla="*/ 287560 h 472085"/>
                <a:gd name="connsiteX15" fmla="*/ 0 w 1202722"/>
                <a:gd name="connsiteY15" fmla="*/ 182066 h 472085"/>
                <a:gd name="connsiteX0" fmla="*/ 0 w 1202722"/>
                <a:gd name="connsiteY0" fmla="*/ 182066 h 475768"/>
                <a:gd name="connsiteX1" fmla="*/ 280719 w 1202722"/>
                <a:gd name="connsiteY1" fmla="*/ 1654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82066 h 475768"/>
                <a:gd name="connsiteX0" fmla="*/ 0 w 1202722"/>
                <a:gd name="connsiteY0" fmla="*/ 182066 h 475768"/>
                <a:gd name="connsiteX1" fmla="*/ 293419 w 1202722"/>
                <a:gd name="connsiteY1" fmla="*/ 1781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82066 h 475768"/>
                <a:gd name="connsiteX0" fmla="*/ 0 w 1202722"/>
                <a:gd name="connsiteY0" fmla="*/ 182066 h 475768"/>
                <a:gd name="connsiteX1" fmla="*/ 293419 w 1202722"/>
                <a:gd name="connsiteY1" fmla="*/ 1781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82066 h 475768"/>
                <a:gd name="connsiteX0" fmla="*/ 0 w 1202722"/>
                <a:gd name="connsiteY0" fmla="*/ 182066 h 475768"/>
                <a:gd name="connsiteX1" fmla="*/ 293419 w 1202722"/>
                <a:gd name="connsiteY1" fmla="*/ 1781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82066 h 475768"/>
                <a:gd name="connsiteX0" fmla="*/ 0 w 1202722"/>
                <a:gd name="connsiteY0" fmla="*/ 182066 h 475768"/>
                <a:gd name="connsiteX1" fmla="*/ 293419 w 1202722"/>
                <a:gd name="connsiteY1" fmla="*/ 1781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82066 h 475768"/>
                <a:gd name="connsiteX0" fmla="*/ 0 w 1202722"/>
                <a:gd name="connsiteY0" fmla="*/ 169366 h 475768"/>
                <a:gd name="connsiteX1" fmla="*/ 293419 w 1202722"/>
                <a:gd name="connsiteY1" fmla="*/ 178199 h 475768"/>
                <a:gd name="connsiteX2" fmla="*/ 691544 w 1202722"/>
                <a:gd name="connsiteY2" fmla="*/ 170599 h 475768"/>
                <a:gd name="connsiteX3" fmla="*/ 890606 w 1202722"/>
                <a:gd name="connsiteY3" fmla="*/ 170599 h 475768"/>
                <a:gd name="connsiteX4" fmla="*/ 1002250 w 1202722"/>
                <a:gd name="connsiteY4" fmla="*/ 171638 h 475768"/>
                <a:gd name="connsiteX5" fmla="*/ 817054 w 1202722"/>
                <a:gd name="connsiteY5" fmla="*/ 0 h 475768"/>
                <a:gd name="connsiteX6" fmla="*/ 971818 w 1202722"/>
                <a:gd name="connsiteY6" fmla="*/ 1143 h 475768"/>
                <a:gd name="connsiteX7" fmla="*/ 1202722 w 1202722"/>
                <a:gd name="connsiteY7" fmla="*/ 229561 h 475768"/>
                <a:gd name="connsiteX8" fmla="*/ 963631 w 1202722"/>
                <a:gd name="connsiteY8" fmla="*/ 465477 h 475768"/>
                <a:gd name="connsiteX9" fmla="*/ 823404 w 1202722"/>
                <a:gd name="connsiteY9" fmla="*/ 463549 h 475768"/>
                <a:gd name="connsiteX10" fmla="*/ 1004906 w 1202722"/>
                <a:gd name="connsiteY10" fmla="*/ 288522 h 475768"/>
                <a:gd name="connsiteX11" fmla="*/ 839279 w 1202722"/>
                <a:gd name="connsiteY11" fmla="*/ 285749 h 475768"/>
                <a:gd name="connsiteX12" fmla="*/ 716944 w 1202722"/>
                <a:gd name="connsiteY12" fmla="*/ 288525 h 475768"/>
                <a:gd name="connsiteX13" fmla="*/ 249417 w 1202722"/>
                <a:gd name="connsiteY13" fmla="*/ 279805 h 475768"/>
                <a:gd name="connsiteX14" fmla="*/ 10454 w 1202722"/>
                <a:gd name="connsiteY14" fmla="*/ 287560 h 475768"/>
                <a:gd name="connsiteX15" fmla="*/ 0 w 1202722"/>
                <a:gd name="connsiteY15" fmla="*/ 169366 h 475768"/>
                <a:gd name="connsiteX0" fmla="*/ 0 w 1196372"/>
                <a:gd name="connsiteY0" fmla="*/ 178891 h 475768"/>
                <a:gd name="connsiteX1" fmla="*/ 287069 w 1196372"/>
                <a:gd name="connsiteY1" fmla="*/ 178199 h 475768"/>
                <a:gd name="connsiteX2" fmla="*/ 685194 w 1196372"/>
                <a:gd name="connsiteY2" fmla="*/ 170599 h 475768"/>
                <a:gd name="connsiteX3" fmla="*/ 884256 w 1196372"/>
                <a:gd name="connsiteY3" fmla="*/ 170599 h 475768"/>
                <a:gd name="connsiteX4" fmla="*/ 995900 w 1196372"/>
                <a:gd name="connsiteY4" fmla="*/ 171638 h 475768"/>
                <a:gd name="connsiteX5" fmla="*/ 810704 w 1196372"/>
                <a:gd name="connsiteY5" fmla="*/ 0 h 475768"/>
                <a:gd name="connsiteX6" fmla="*/ 965468 w 1196372"/>
                <a:gd name="connsiteY6" fmla="*/ 1143 h 475768"/>
                <a:gd name="connsiteX7" fmla="*/ 1196372 w 1196372"/>
                <a:gd name="connsiteY7" fmla="*/ 229561 h 475768"/>
                <a:gd name="connsiteX8" fmla="*/ 957281 w 1196372"/>
                <a:gd name="connsiteY8" fmla="*/ 465477 h 475768"/>
                <a:gd name="connsiteX9" fmla="*/ 817054 w 1196372"/>
                <a:gd name="connsiteY9" fmla="*/ 463549 h 475768"/>
                <a:gd name="connsiteX10" fmla="*/ 998556 w 1196372"/>
                <a:gd name="connsiteY10" fmla="*/ 288522 h 475768"/>
                <a:gd name="connsiteX11" fmla="*/ 832929 w 1196372"/>
                <a:gd name="connsiteY11" fmla="*/ 285749 h 475768"/>
                <a:gd name="connsiteX12" fmla="*/ 710594 w 1196372"/>
                <a:gd name="connsiteY12" fmla="*/ 288525 h 475768"/>
                <a:gd name="connsiteX13" fmla="*/ 243067 w 1196372"/>
                <a:gd name="connsiteY13" fmla="*/ 279805 h 475768"/>
                <a:gd name="connsiteX14" fmla="*/ 4104 w 1196372"/>
                <a:gd name="connsiteY14" fmla="*/ 287560 h 475768"/>
                <a:gd name="connsiteX15" fmla="*/ 0 w 1196372"/>
                <a:gd name="connsiteY15" fmla="*/ 178891 h 475768"/>
                <a:gd name="connsiteX0" fmla="*/ 815 w 1197187"/>
                <a:gd name="connsiteY0" fmla="*/ 178891 h 475768"/>
                <a:gd name="connsiteX1" fmla="*/ 287884 w 1197187"/>
                <a:gd name="connsiteY1" fmla="*/ 178199 h 475768"/>
                <a:gd name="connsiteX2" fmla="*/ 686009 w 1197187"/>
                <a:gd name="connsiteY2" fmla="*/ 170599 h 475768"/>
                <a:gd name="connsiteX3" fmla="*/ 885071 w 1197187"/>
                <a:gd name="connsiteY3" fmla="*/ 170599 h 475768"/>
                <a:gd name="connsiteX4" fmla="*/ 996715 w 1197187"/>
                <a:gd name="connsiteY4" fmla="*/ 171638 h 475768"/>
                <a:gd name="connsiteX5" fmla="*/ 811519 w 1197187"/>
                <a:gd name="connsiteY5" fmla="*/ 0 h 475768"/>
                <a:gd name="connsiteX6" fmla="*/ 966283 w 1197187"/>
                <a:gd name="connsiteY6" fmla="*/ 1143 h 475768"/>
                <a:gd name="connsiteX7" fmla="*/ 1197187 w 1197187"/>
                <a:gd name="connsiteY7" fmla="*/ 229561 h 475768"/>
                <a:gd name="connsiteX8" fmla="*/ 958096 w 1197187"/>
                <a:gd name="connsiteY8" fmla="*/ 465477 h 475768"/>
                <a:gd name="connsiteX9" fmla="*/ 817869 w 1197187"/>
                <a:gd name="connsiteY9" fmla="*/ 463549 h 475768"/>
                <a:gd name="connsiteX10" fmla="*/ 999371 w 1197187"/>
                <a:gd name="connsiteY10" fmla="*/ 288522 h 475768"/>
                <a:gd name="connsiteX11" fmla="*/ 833744 w 1197187"/>
                <a:gd name="connsiteY11" fmla="*/ 285749 h 475768"/>
                <a:gd name="connsiteX12" fmla="*/ 711409 w 1197187"/>
                <a:gd name="connsiteY12" fmla="*/ 288525 h 475768"/>
                <a:gd name="connsiteX13" fmla="*/ 243882 w 1197187"/>
                <a:gd name="connsiteY13" fmla="*/ 279805 h 475768"/>
                <a:gd name="connsiteX14" fmla="*/ 1744 w 1197187"/>
                <a:gd name="connsiteY14" fmla="*/ 284385 h 475768"/>
                <a:gd name="connsiteX15" fmla="*/ 815 w 1197187"/>
                <a:gd name="connsiteY15" fmla="*/ 178891 h 475768"/>
                <a:gd name="connsiteX0" fmla="*/ 815 w 1197187"/>
                <a:gd name="connsiteY0" fmla="*/ 178891 h 475768"/>
                <a:gd name="connsiteX1" fmla="*/ 287884 w 1197187"/>
                <a:gd name="connsiteY1" fmla="*/ 178199 h 475768"/>
                <a:gd name="connsiteX2" fmla="*/ 686009 w 1197187"/>
                <a:gd name="connsiteY2" fmla="*/ 170599 h 475768"/>
                <a:gd name="connsiteX3" fmla="*/ 885071 w 1197187"/>
                <a:gd name="connsiteY3" fmla="*/ 170599 h 475768"/>
                <a:gd name="connsiteX4" fmla="*/ 996715 w 1197187"/>
                <a:gd name="connsiteY4" fmla="*/ 171638 h 475768"/>
                <a:gd name="connsiteX5" fmla="*/ 811519 w 1197187"/>
                <a:gd name="connsiteY5" fmla="*/ 0 h 475768"/>
                <a:gd name="connsiteX6" fmla="*/ 966283 w 1197187"/>
                <a:gd name="connsiteY6" fmla="*/ 1143 h 475768"/>
                <a:gd name="connsiteX7" fmla="*/ 1197187 w 1197187"/>
                <a:gd name="connsiteY7" fmla="*/ 229561 h 475768"/>
                <a:gd name="connsiteX8" fmla="*/ 958096 w 1197187"/>
                <a:gd name="connsiteY8" fmla="*/ 465477 h 475768"/>
                <a:gd name="connsiteX9" fmla="*/ 817869 w 1197187"/>
                <a:gd name="connsiteY9" fmla="*/ 463549 h 475768"/>
                <a:gd name="connsiteX10" fmla="*/ 999371 w 1197187"/>
                <a:gd name="connsiteY10" fmla="*/ 288522 h 475768"/>
                <a:gd name="connsiteX11" fmla="*/ 833744 w 1197187"/>
                <a:gd name="connsiteY11" fmla="*/ 285749 h 475768"/>
                <a:gd name="connsiteX12" fmla="*/ 711409 w 1197187"/>
                <a:gd name="connsiteY12" fmla="*/ 288525 h 475768"/>
                <a:gd name="connsiteX13" fmla="*/ 243882 w 1197187"/>
                <a:gd name="connsiteY13" fmla="*/ 279805 h 475768"/>
                <a:gd name="connsiteX14" fmla="*/ 1744 w 1197187"/>
                <a:gd name="connsiteY14" fmla="*/ 284385 h 475768"/>
                <a:gd name="connsiteX15" fmla="*/ 815 w 1197187"/>
                <a:gd name="connsiteY15" fmla="*/ 178891 h 475768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686009 w 1197187"/>
                <a:gd name="connsiteY2" fmla="*/ 170599 h 479506"/>
                <a:gd name="connsiteX3" fmla="*/ 885071 w 1197187"/>
                <a:gd name="connsiteY3" fmla="*/ 170599 h 479506"/>
                <a:gd name="connsiteX4" fmla="*/ 996715 w 1197187"/>
                <a:gd name="connsiteY4" fmla="*/ 171638 h 479506"/>
                <a:gd name="connsiteX5" fmla="*/ 811519 w 1197187"/>
                <a:gd name="connsiteY5" fmla="*/ 0 h 479506"/>
                <a:gd name="connsiteX6" fmla="*/ 966283 w 1197187"/>
                <a:gd name="connsiteY6" fmla="*/ 1143 h 479506"/>
                <a:gd name="connsiteX7" fmla="*/ 1197187 w 1197187"/>
                <a:gd name="connsiteY7" fmla="*/ 229561 h 479506"/>
                <a:gd name="connsiteX8" fmla="*/ 958096 w 1197187"/>
                <a:gd name="connsiteY8" fmla="*/ 465477 h 479506"/>
                <a:gd name="connsiteX9" fmla="*/ 817869 w 1197187"/>
                <a:gd name="connsiteY9" fmla="*/ 463549 h 479506"/>
                <a:gd name="connsiteX10" fmla="*/ 999371 w 1197187"/>
                <a:gd name="connsiteY10" fmla="*/ 288522 h 479506"/>
                <a:gd name="connsiteX11" fmla="*/ 833744 w 1197187"/>
                <a:gd name="connsiteY11" fmla="*/ 285749 h 479506"/>
                <a:gd name="connsiteX12" fmla="*/ 711409 w 1197187"/>
                <a:gd name="connsiteY12" fmla="*/ 288525 h 479506"/>
                <a:gd name="connsiteX13" fmla="*/ 250232 w 1197187"/>
                <a:gd name="connsiteY13" fmla="*/ 286158 h 479506"/>
                <a:gd name="connsiteX14" fmla="*/ 1744 w 1197187"/>
                <a:gd name="connsiteY14" fmla="*/ 284385 h 479506"/>
                <a:gd name="connsiteX15" fmla="*/ 815 w 1197187"/>
                <a:gd name="connsiteY15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686009 w 1197187"/>
                <a:gd name="connsiteY2" fmla="*/ 170599 h 479506"/>
                <a:gd name="connsiteX3" fmla="*/ 885071 w 1197187"/>
                <a:gd name="connsiteY3" fmla="*/ 170599 h 479506"/>
                <a:gd name="connsiteX4" fmla="*/ 996715 w 1197187"/>
                <a:gd name="connsiteY4" fmla="*/ 171638 h 479506"/>
                <a:gd name="connsiteX5" fmla="*/ 811519 w 1197187"/>
                <a:gd name="connsiteY5" fmla="*/ 0 h 479506"/>
                <a:gd name="connsiteX6" fmla="*/ 966283 w 1197187"/>
                <a:gd name="connsiteY6" fmla="*/ 1143 h 479506"/>
                <a:gd name="connsiteX7" fmla="*/ 1197187 w 1197187"/>
                <a:gd name="connsiteY7" fmla="*/ 229561 h 479506"/>
                <a:gd name="connsiteX8" fmla="*/ 958096 w 1197187"/>
                <a:gd name="connsiteY8" fmla="*/ 465477 h 479506"/>
                <a:gd name="connsiteX9" fmla="*/ 817869 w 1197187"/>
                <a:gd name="connsiteY9" fmla="*/ 463549 h 479506"/>
                <a:gd name="connsiteX10" fmla="*/ 999371 w 1197187"/>
                <a:gd name="connsiteY10" fmla="*/ 288522 h 479506"/>
                <a:gd name="connsiteX11" fmla="*/ 833744 w 1197187"/>
                <a:gd name="connsiteY11" fmla="*/ 285749 h 479506"/>
                <a:gd name="connsiteX12" fmla="*/ 711409 w 1197187"/>
                <a:gd name="connsiteY12" fmla="*/ 288525 h 479506"/>
                <a:gd name="connsiteX13" fmla="*/ 250232 w 1197187"/>
                <a:gd name="connsiteY13" fmla="*/ 286158 h 479506"/>
                <a:gd name="connsiteX14" fmla="*/ 1744 w 1197187"/>
                <a:gd name="connsiteY14" fmla="*/ 284385 h 479506"/>
                <a:gd name="connsiteX15" fmla="*/ 815 w 1197187"/>
                <a:gd name="connsiteY15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686009 w 1197187"/>
                <a:gd name="connsiteY2" fmla="*/ 170599 h 479506"/>
                <a:gd name="connsiteX3" fmla="*/ 885071 w 1197187"/>
                <a:gd name="connsiteY3" fmla="*/ 170599 h 479506"/>
                <a:gd name="connsiteX4" fmla="*/ 996715 w 1197187"/>
                <a:gd name="connsiteY4" fmla="*/ 171638 h 479506"/>
                <a:gd name="connsiteX5" fmla="*/ 811519 w 1197187"/>
                <a:gd name="connsiteY5" fmla="*/ 0 h 479506"/>
                <a:gd name="connsiteX6" fmla="*/ 966283 w 1197187"/>
                <a:gd name="connsiteY6" fmla="*/ 1143 h 479506"/>
                <a:gd name="connsiteX7" fmla="*/ 1197187 w 1197187"/>
                <a:gd name="connsiteY7" fmla="*/ 229561 h 479506"/>
                <a:gd name="connsiteX8" fmla="*/ 958096 w 1197187"/>
                <a:gd name="connsiteY8" fmla="*/ 465477 h 479506"/>
                <a:gd name="connsiteX9" fmla="*/ 817869 w 1197187"/>
                <a:gd name="connsiteY9" fmla="*/ 463549 h 479506"/>
                <a:gd name="connsiteX10" fmla="*/ 999371 w 1197187"/>
                <a:gd name="connsiteY10" fmla="*/ 288522 h 479506"/>
                <a:gd name="connsiteX11" fmla="*/ 833744 w 1197187"/>
                <a:gd name="connsiteY11" fmla="*/ 285749 h 479506"/>
                <a:gd name="connsiteX12" fmla="*/ 711409 w 1197187"/>
                <a:gd name="connsiteY12" fmla="*/ 288525 h 479506"/>
                <a:gd name="connsiteX13" fmla="*/ 250232 w 1197187"/>
                <a:gd name="connsiteY13" fmla="*/ 286158 h 479506"/>
                <a:gd name="connsiteX14" fmla="*/ 1744 w 1197187"/>
                <a:gd name="connsiteY14" fmla="*/ 284385 h 479506"/>
                <a:gd name="connsiteX15" fmla="*/ 815 w 1197187"/>
                <a:gd name="connsiteY15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686009 w 1197187"/>
                <a:gd name="connsiteY2" fmla="*/ 170599 h 479506"/>
                <a:gd name="connsiteX3" fmla="*/ 885071 w 1197187"/>
                <a:gd name="connsiteY3" fmla="*/ 170599 h 479506"/>
                <a:gd name="connsiteX4" fmla="*/ 996715 w 1197187"/>
                <a:gd name="connsiteY4" fmla="*/ 171638 h 479506"/>
                <a:gd name="connsiteX5" fmla="*/ 811519 w 1197187"/>
                <a:gd name="connsiteY5" fmla="*/ 0 h 479506"/>
                <a:gd name="connsiteX6" fmla="*/ 966283 w 1197187"/>
                <a:gd name="connsiteY6" fmla="*/ 1143 h 479506"/>
                <a:gd name="connsiteX7" fmla="*/ 1197187 w 1197187"/>
                <a:gd name="connsiteY7" fmla="*/ 229561 h 479506"/>
                <a:gd name="connsiteX8" fmla="*/ 958096 w 1197187"/>
                <a:gd name="connsiteY8" fmla="*/ 465477 h 479506"/>
                <a:gd name="connsiteX9" fmla="*/ 817869 w 1197187"/>
                <a:gd name="connsiteY9" fmla="*/ 463549 h 479506"/>
                <a:gd name="connsiteX10" fmla="*/ 999371 w 1197187"/>
                <a:gd name="connsiteY10" fmla="*/ 288522 h 479506"/>
                <a:gd name="connsiteX11" fmla="*/ 833744 w 1197187"/>
                <a:gd name="connsiteY11" fmla="*/ 285749 h 479506"/>
                <a:gd name="connsiteX12" fmla="*/ 711409 w 1197187"/>
                <a:gd name="connsiteY12" fmla="*/ 288525 h 479506"/>
                <a:gd name="connsiteX13" fmla="*/ 250232 w 1197187"/>
                <a:gd name="connsiteY13" fmla="*/ 286158 h 479506"/>
                <a:gd name="connsiteX14" fmla="*/ 1744 w 1197187"/>
                <a:gd name="connsiteY14" fmla="*/ 284385 h 479506"/>
                <a:gd name="connsiteX15" fmla="*/ 815 w 1197187"/>
                <a:gd name="connsiteY15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503289 w 1197187"/>
                <a:gd name="connsiteY2" fmla="*/ 231104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90589 w 1197187"/>
                <a:gd name="connsiteY2" fmla="*/ 373982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90589 w 1197187"/>
                <a:gd name="connsiteY2" fmla="*/ 373982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87414 w 1197187"/>
                <a:gd name="connsiteY2" fmla="*/ 354935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77889 w 1197187"/>
                <a:gd name="connsiteY2" fmla="*/ 345413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77889 w 1197187"/>
                <a:gd name="connsiteY2" fmla="*/ 345413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77889 w 1197187"/>
                <a:gd name="connsiteY2" fmla="*/ 345413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77889 w 1197187"/>
                <a:gd name="connsiteY2" fmla="*/ 345413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79506"/>
                <a:gd name="connsiteX1" fmla="*/ 287884 w 1197187"/>
                <a:gd name="connsiteY1" fmla="*/ 178199 h 479506"/>
                <a:gd name="connsiteX2" fmla="*/ 477889 w 1197187"/>
                <a:gd name="connsiteY2" fmla="*/ 345413 h 479506"/>
                <a:gd name="connsiteX3" fmla="*/ 686009 w 1197187"/>
                <a:gd name="connsiteY3" fmla="*/ 170599 h 479506"/>
                <a:gd name="connsiteX4" fmla="*/ 885071 w 1197187"/>
                <a:gd name="connsiteY4" fmla="*/ 170599 h 479506"/>
                <a:gd name="connsiteX5" fmla="*/ 996715 w 1197187"/>
                <a:gd name="connsiteY5" fmla="*/ 171638 h 479506"/>
                <a:gd name="connsiteX6" fmla="*/ 811519 w 1197187"/>
                <a:gd name="connsiteY6" fmla="*/ 0 h 479506"/>
                <a:gd name="connsiteX7" fmla="*/ 966283 w 1197187"/>
                <a:gd name="connsiteY7" fmla="*/ 1143 h 479506"/>
                <a:gd name="connsiteX8" fmla="*/ 1197187 w 1197187"/>
                <a:gd name="connsiteY8" fmla="*/ 229561 h 479506"/>
                <a:gd name="connsiteX9" fmla="*/ 958096 w 1197187"/>
                <a:gd name="connsiteY9" fmla="*/ 465477 h 479506"/>
                <a:gd name="connsiteX10" fmla="*/ 817869 w 1197187"/>
                <a:gd name="connsiteY10" fmla="*/ 463549 h 479506"/>
                <a:gd name="connsiteX11" fmla="*/ 999371 w 1197187"/>
                <a:gd name="connsiteY11" fmla="*/ 288522 h 479506"/>
                <a:gd name="connsiteX12" fmla="*/ 833744 w 1197187"/>
                <a:gd name="connsiteY12" fmla="*/ 285749 h 479506"/>
                <a:gd name="connsiteX13" fmla="*/ 711409 w 1197187"/>
                <a:gd name="connsiteY13" fmla="*/ 288525 h 479506"/>
                <a:gd name="connsiteX14" fmla="*/ 250232 w 1197187"/>
                <a:gd name="connsiteY14" fmla="*/ 286158 h 479506"/>
                <a:gd name="connsiteX15" fmla="*/ 1744 w 1197187"/>
                <a:gd name="connsiteY15" fmla="*/ 284385 h 479506"/>
                <a:gd name="connsiteX16" fmla="*/ 815 w 1197187"/>
                <a:gd name="connsiteY16" fmla="*/ 178891 h 479506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522339 w 1197187"/>
                <a:gd name="connsiteY14" fmla="*/ 469229 h 469229"/>
                <a:gd name="connsiteX15" fmla="*/ 250232 w 1197187"/>
                <a:gd name="connsiteY15" fmla="*/ 286158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50232 w 1197187"/>
                <a:gd name="connsiteY15" fmla="*/ 286158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50232 w 1197187"/>
                <a:gd name="connsiteY15" fmla="*/ 286158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50232 w 1197187"/>
                <a:gd name="connsiteY15" fmla="*/ 286158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21657 w 1197187"/>
                <a:gd name="connsiteY15" fmla="*/ 279808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11409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  <a:gd name="connsiteX0" fmla="*/ 815 w 1197187"/>
                <a:gd name="connsiteY0" fmla="*/ 178891 h 469229"/>
                <a:gd name="connsiteX1" fmla="*/ 287884 w 1197187"/>
                <a:gd name="connsiteY1" fmla="*/ 178199 h 469229"/>
                <a:gd name="connsiteX2" fmla="*/ 477889 w 1197187"/>
                <a:gd name="connsiteY2" fmla="*/ 345413 h 469229"/>
                <a:gd name="connsiteX3" fmla="*/ 686009 w 1197187"/>
                <a:gd name="connsiteY3" fmla="*/ 170599 h 469229"/>
                <a:gd name="connsiteX4" fmla="*/ 885071 w 1197187"/>
                <a:gd name="connsiteY4" fmla="*/ 170599 h 469229"/>
                <a:gd name="connsiteX5" fmla="*/ 996715 w 1197187"/>
                <a:gd name="connsiteY5" fmla="*/ 171638 h 469229"/>
                <a:gd name="connsiteX6" fmla="*/ 811519 w 1197187"/>
                <a:gd name="connsiteY6" fmla="*/ 0 h 469229"/>
                <a:gd name="connsiteX7" fmla="*/ 966283 w 1197187"/>
                <a:gd name="connsiteY7" fmla="*/ 1143 h 469229"/>
                <a:gd name="connsiteX8" fmla="*/ 1197187 w 1197187"/>
                <a:gd name="connsiteY8" fmla="*/ 229561 h 469229"/>
                <a:gd name="connsiteX9" fmla="*/ 958096 w 1197187"/>
                <a:gd name="connsiteY9" fmla="*/ 465477 h 469229"/>
                <a:gd name="connsiteX10" fmla="*/ 817869 w 1197187"/>
                <a:gd name="connsiteY10" fmla="*/ 463549 h 469229"/>
                <a:gd name="connsiteX11" fmla="*/ 999371 w 1197187"/>
                <a:gd name="connsiteY11" fmla="*/ 288522 h 469229"/>
                <a:gd name="connsiteX12" fmla="*/ 833744 w 1197187"/>
                <a:gd name="connsiteY12" fmla="*/ 285749 h 469229"/>
                <a:gd name="connsiteX13" fmla="*/ 733634 w 1197187"/>
                <a:gd name="connsiteY13" fmla="*/ 288525 h 469229"/>
                <a:gd name="connsiteX14" fmla="*/ 484239 w 1197187"/>
                <a:gd name="connsiteY14" fmla="*/ 469229 h 469229"/>
                <a:gd name="connsiteX15" fmla="*/ 218482 w 1197187"/>
                <a:gd name="connsiteY15" fmla="*/ 282983 h 469229"/>
                <a:gd name="connsiteX16" fmla="*/ 1744 w 1197187"/>
                <a:gd name="connsiteY16" fmla="*/ 284385 h 469229"/>
                <a:gd name="connsiteX17" fmla="*/ 815 w 1197187"/>
                <a:gd name="connsiteY17" fmla="*/ 178891 h 4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7187" h="469229">
                  <a:moveTo>
                    <a:pt x="815" y="178891"/>
                  </a:moveTo>
                  <a:lnTo>
                    <a:pt x="287884" y="178199"/>
                  </a:lnTo>
                  <a:cubicBezTo>
                    <a:pt x="409730" y="190082"/>
                    <a:pt x="348035" y="337164"/>
                    <a:pt x="477889" y="345413"/>
                  </a:cubicBezTo>
                  <a:cubicBezTo>
                    <a:pt x="642668" y="340980"/>
                    <a:pt x="555704" y="190214"/>
                    <a:pt x="686009" y="170599"/>
                  </a:cubicBezTo>
                  <a:lnTo>
                    <a:pt x="885071" y="170599"/>
                  </a:lnTo>
                  <a:lnTo>
                    <a:pt x="996715" y="171638"/>
                  </a:lnTo>
                  <a:lnTo>
                    <a:pt x="811519" y="0"/>
                  </a:lnTo>
                  <a:lnTo>
                    <a:pt x="966283" y="1143"/>
                  </a:lnTo>
                  <a:lnTo>
                    <a:pt x="1197187" y="229561"/>
                  </a:lnTo>
                  <a:lnTo>
                    <a:pt x="958096" y="465477"/>
                  </a:lnTo>
                  <a:lnTo>
                    <a:pt x="817869" y="463549"/>
                  </a:lnTo>
                  <a:lnTo>
                    <a:pt x="999371" y="288522"/>
                  </a:lnTo>
                  <a:lnTo>
                    <a:pt x="833744" y="285749"/>
                  </a:lnTo>
                  <a:lnTo>
                    <a:pt x="733634" y="288525"/>
                  </a:lnTo>
                  <a:cubicBezTo>
                    <a:pt x="678558" y="331805"/>
                    <a:pt x="684927" y="466448"/>
                    <a:pt x="484239" y="469229"/>
                  </a:cubicBezTo>
                  <a:cubicBezTo>
                    <a:pt x="267676" y="459310"/>
                    <a:pt x="286198" y="285215"/>
                    <a:pt x="218482" y="282983"/>
                  </a:cubicBezTo>
                  <a:lnTo>
                    <a:pt x="1744" y="284385"/>
                  </a:lnTo>
                  <a:cubicBezTo>
                    <a:pt x="-1741" y="249220"/>
                    <a:pt x="1125" y="299781"/>
                    <a:pt x="815" y="178891"/>
                  </a:cubicBezTo>
                  <a:close/>
                </a:path>
              </a:pathLst>
            </a:custGeom>
            <a:solidFill>
              <a:srgbClr val="10182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Tekstiruutu 6">
            <a:extLst>
              <a:ext uri="{FF2B5EF4-FFF2-40B4-BE49-F238E27FC236}">
                <a16:creationId xmlns:a16="http://schemas.microsoft.com/office/drawing/2014/main" id="{AC4BEFEB-3FB2-2E18-4771-237CC67E31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8543" y="3365482"/>
            <a:ext cx="1528462" cy="31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A11: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Tietyö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F24F5062-7ECF-18CA-B62C-B20614314D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90569" y="3365481"/>
            <a:ext cx="1504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A33: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Muu vaara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68D390CD-8EA4-B83A-8AAE-E891056421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91760" y="3361296"/>
            <a:ext cx="1683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A4: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Kapeneva tie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C37A1090-1178-242D-12E6-D029DBEC0F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79274" y="3371792"/>
            <a:ext cx="186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Kaksisuuntainen liikenne</a:t>
            </a:r>
          </a:p>
        </p:txBody>
      </p:sp>
      <p:sp>
        <p:nvSpPr>
          <p:cNvPr id="59" name="Tekstiruutu 58">
            <a:extLst>
              <a:ext uri="{FF2B5EF4-FFF2-40B4-BE49-F238E27FC236}">
                <a16:creationId xmlns:a16="http://schemas.microsoft.com/office/drawing/2014/main" id="{C947A214-7541-04BD-3D63-944A95B7C1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0057" y="4978387"/>
            <a:ext cx="153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A9: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Epätasainen tie</a:t>
            </a:r>
          </a:p>
        </p:txBody>
      </p:sp>
      <p:sp>
        <p:nvSpPr>
          <p:cNvPr id="65" name="Tekstiruutu 64">
            <a:extLst>
              <a:ext uri="{FF2B5EF4-FFF2-40B4-BE49-F238E27FC236}">
                <a16:creationId xmlns:a16="http://schemas.microsoft.com/office/drawing/2014/main" id="{0EB6D5B9-C074-B080-F596-F1C650EAFC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65081" y="4980337"/>
            <a:ext cx="170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A23: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Liikennevalot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3653E13A-0145-915E-F3E2-31C17C1364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49652" y="4976947"/>
            <a:ext cx="161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A15: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Suojatien ennakkovaroitus</a:t>
            </a:r>
          </a:p>
        </p:txBody>
      </p:sp>
      <p:sp>
        <p:nvSpPr>
          <p:cNvPr id="67" name="Tekstiruutu 66">
            <a:extLst>
              <a:ext uri="{FF2B5EF4-FFF2-40B4-BE49-F238E27FC236}">
                <a16:creationId xmlns:a16="http://schemas.microsoft.com/office/drawing/2014/main" id="{A4076830-7D4A-A965-C395-387604DDB2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63119" y="4976685"/>
            <a:ext cx="170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A18: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Pyöräilijöitä</a:t>
            </a:r>
          </a:p>
        </p:txBody>
      </p:sp>
      <p:sp>
        <p:nvSpPr>
          <p:cNvPr id="68" name="Tekstiruutu 67">
            <a:extLst>
              <a:ext uri="{FF2B5EF4-FFF2-40B4-BE49-F238E27FC236}">
                <a16:creationId xmlns:a16="http://schemas.microsoft.com/office/drawing/2014/main" id="{1DE04B52-D6B8-0CD4-7A49-CFE4CCEFFE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4852" y="6597668"/>
            <a:ext cx="148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A22.1: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Sivutien risteys</a:t>
            </a:r>
          </a:p>
        </p:txBody>
      </p:sp>
      <p:sp>
        <p:nvSpPr>
          <p:cNvPr id="70" name="Tekstiruutu 69">
            <a:extLst>
              <a:ext uri="{FF2B5EF4-FFF2-40B4-BE49-F238E27FC236}">
                <a16:creationId xmlns:a16="http://schemas.microsoft.com/office/drawing/2014/main" id="{F5B5DA75-1C0D-E1F6-EB00-98C57F31BA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65081" y="6599618"/>
            <a:ext cx="1706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A22.2: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Sivutien risteys</a:t>
            </a:r>
          </a:p>
        </p:txBody>
      </p:sp>
      <p:sp>
        <p:nvSpPr>
          <p:cNvPr id="71" name="Tekstiruutu 70">
            <a:extLst>
              <a:ext uri="{FF2B5EF4-FFF2-40B4-BE49-F238E27FC236}">
                <a16:creationId xmlns:a16="http://schemas.microsoft.com/office/drawing/2014/main" id="{9E00EB8C-930C-E318-6E1F-BBD9182E0A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79152" y="6596228"/>
            <a:ext cx="168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A22.4: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Sivutien risteys</a:t>
            </a:r>
          </a:p>
        </p:txBody>
      </p:sp>
      <p:sp>
        <p:nvSpPr>
          <p:cNvPr id="72" name="Tekstiruutu 71">
            <a:extLst>
              <a:ext uri="{FF2B5EF4-FFF2-40B4-BE49-F238E27FC236}">
                <a16:creationId xmlns:a16="http://schemas.microsoft.com/office/drawing/2014/main" id="{A0AEB311-90CA-42ED-02B6-3BD636EF7E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63119" y="6595966"/>
            <a:ext cx="177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A22.3: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Sivutien risteys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8D906D00-FF06-FE04-699E-52989CC766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6024" y="368056"/>
            <a:ext cx="6136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Kielto- ja rajoitusmerkit</a:t>
            </a:r>
          </a:p>
        </p:txBody>
      </p:sp>
      <p:sp>
        <p:nvSpPr>
          <p:cNvPr id="73" name="Tekstiruutu 72">
            <a:extLst>
              <a:ext uri="{FF2B5EF4-FFF2-40B4-BE49-F238E27FC236}">
                <a16:creationId xmlns:a16="http://schemas.microsoft.com/office/drawing/2014/main" id="{A209BBD3-437D-FECB-22F2-9B56623200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013" y="3361478"/>
            <a:ext cx="164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Ajoneuvolla ajo kielletty</a:t>
            </a: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C1DE5BDF-9D61-48E4-ADEC-16DFEEC444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93924" y="3361478"/>
            <a:ext cx="168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C17: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Kielletty ajosuunta</a:t>
            </a: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78220B0C-0A35-8B2C-79CA-9484554EA0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51939" y="3362193"/>
            <a:ext cx="190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Moottorikäyttöisellä ajoneuvolla ajo kielletty</a:t>
            </a: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6C579678-7E43-D4A7-34DA-20EE3F45D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01638" y="3372689"/>
            <a:ext cx="174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Kuorma- ja pakettiautolla ajo kielletty</a:t>
            </a:r>
          </a:p>
        </p:txBody>
      </p:sp>
      <p:sp>
        <p:nvSpPr>
          <p:cNvPr id="83" name="Tekstiruutu 82">
            <a:extLst>
              <a:ext uri="{FF2B5EF4-FFF2-40B4-BE49-F238E27FC236}">
                <a16:creationId xmlns:a16="http://schemas.microsoft.com/office/drawing/2014/main" id="{92D69EDC-BAFE-7A72-0A10-F9982DE157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60762" y="4975549"/>
            <a:ext cx="21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Jalankulku, polkupyöräily ja mopolla ajo kielletty</a:t>
            </a:r>
          </a:p>
        </p:txBody>
      </p:sp>
      <p:sp>
        <p:nvSpPr>
          <p:cNvPr id="84" name="Tekstiruutu 83">
            <a:extLst>
              <a:ext uri="{FF2B5EF4-FFF2-40B4-BE49-F238E27FC236}">
                <a16:creationId xmlns:a16="http://schemas.microsoft.com/office/drawing/2014/main" id="{0168D448-B783-B33D-7145-4BCF1CBAC3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7838" y="4975942"/>
            <a:ext cx="178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C14: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Jalankulku ja polkupyörällä ajo kielletty</a:t>
            </a:r>
          </a:p>
        </p:txBody>
      </p:sp>
      <p:sp>
        <p:nvSpPr>
          <p:cNvPr id="85" name="Tekstiruutu 84">
            <a:extLst>
              <a:ext uri="{FF2B5EF4-FFF2-40B4-BE49-F238E27FC236}">
                <a16:creationId xmlns:a16="http://schemas.microsoft.com/office/drawing/2014/main" id="{966ED7CF-F5CB-3DDC-CB7B-0DF4F767FA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89664" y="4976657"/>
            <a:ext cx="143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Polkupyörällä ajo kielletty</a:t>
            </a:r>
          </a:p>
        </p:txBody>
      </p:sp>
      <p:sp>
        <p:nvSpPr>
          <p:cNvPr id="86" name="Tekstiruutu 85">
            <a:extLst>
              <a:ext uri="{FF2B5EF4-FFF2-40B4-BE49-F238E27FC236}">
                <a16:creationId xmlns:a16="http://schemas.microsoft.com/office/drawing/2014/main" id="{036097C4-3134-FCD6-480B-48316E7FD4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6224" y="4975121"/>
            <a:ext cx="144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Jalankulku kielletty</a:t>
            </a:r>
          </a:p>
        </p:txBody>
      </p:sp>
      <p:sp>
        <p:nvSpPr>
          <p:cNvPr id="90" name="Tekstiruutu 89">
            <a:extLst>
              <a:ext uri="{FF2B5EF4-FFF2-40B4-BE49-F238E27FC236}">
                <a16:creationId xmlns:a16="http://schemas.microsoft.com/office/drawing/2014/main" id="{F7AD6A8C-EAEE-D55D-FB54-E4BF11325C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95316" y="6562836"/>
            <a:ext cx="152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C18: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Vasemmalle kääntyminen kielletty</a:t>
            </a:r>
          </a:p>
        </p:txBody>
      </p:sp>
      <p:sp>
        <p:nvSpPr>
          <p:cNvPr id="91" name="Tekstiruutu 90">
            <a:extLst>
              <a:ext uri="{FF2B5EF4-FFF2-40B4-BE49-F238E27FC236}">
                <a16:creationId xmlns:a16="http://schemas.microsoft.com/office/drawing/2014/main" id="{EBD00157-0195-289E-89B0-F6563AA1EE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7838" y="6563229"/>
            <a:ext cx="178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C19: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Oikealle kääntyminen kielletty</a:t>
            </a:r>
          </a:p>
        </p:txBody>
      </p:sp>
      <p:sp>
        <p:nvSpPr>
          <p:cNvPr id="92" name="Tekstiruutu 91">
            <a:extLst>
              <a:ext uri="{FF2B5EF4-FFF2-40B4-BE49-F238E27FC236}">
                <a16:creationId xmlns:a16="http://schemas.microsoft.com/office/drawing/2014/main" id="{FB46B608-AA8E-0821-9564-B95BD02567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59901" y="6563944"/>
            <a:ext cx="147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C20: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U-käännös kielletty</a:t>
            </a:r>
          </a:p>
        </p:txBody>
      </p:sp>
      <p:sp>
        <p:nvSpPr>
          <p:cNvPr id="119" name="Tekstiruutu 118">
            <a:extLst>
              <a:ext uri="{FF2B5EF4-FFF2-40B4-BE49-F238E27FC236}">
                <a16:creationId xmlns:a16="http://schemas.microsoft.com/office/drawing/2014/main" id="{42A26FB3-6000-93FA-54FD-0D35C7D91D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78385" y="8225605"/>
            <a:ext cx="152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C37: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Pysäyttäminen kielletty</a:t>
            </a:r>
          </a:p>
        </p:txBody>
      </p:sp>
      <p:sp>
        <p:nvSpPr>
          <p:cNvPr id="117" name="Tekstiruutu 116">
            <a:extLst>
              <a:ext uri="{FF2B5EF4-FFF2-40B4-BE49-F238E27FC236}">
                <a16:creationId xmlns:a16="http://schemas.microsoft.com/office/drawing/2014/main" id="{9B5D6E97-83FA-A09E-86AA-C039110CE4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71371" y="8223244"/>
            <a:ext cx="152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C38: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Pysäköinti kielletty</a:t>
            </a:r>
          </a:p>
        </p:txBody>
      </p:sp>
      <p:sp>
        <p:nvSpPr>
          <p:cNvPr id="96" name="Tekstiruutu 95">
            <a:extLst>
              <a:ext uri="{FF2B5EF4-FFF2-40B4-BE49-F238E27FC236}">
                <a16:creationId xmlns:a16="http://schemas.microsoft.com/office/drawing/2014/main" id="{F44F34A8-1F06-B493-FEA6-8E4A2F683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55736" y="8222795"/>
            <a:ext cx="171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C39: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Pysäköintikieltoalue</a:t>
            </a:r>
          </a:p>
        </p:txBody>
      </p:sp>
      <p:sp>
        <p:nvSpPr>
          <p:cNvPr id="98" name="Tekstiruutu 97">
            <a:extLst>
              <a:ext uri="{FF2B5EF4-FFF2-40B4-BE49-F238E27FC236}">
                <a16:creationId xmlns:a16="http://schemas.microsoft.com/office/drawing/2014/main" id="{F5E4FAF8-9001-BCE7-3962-B04FF13ADA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69151" y="8233292"/>
            <a:ext cx="181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C40: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Pysäköintikieltoalue päättyy</a:t>
            </a:r>
          </a:p>
        </p:txBody>
      </p:sp>
      <p:sp>
        <p:nvSpPr>
          <p:cNvPr id="99" name="Tekstiruutu 98">
            <a:extLst>
              <a:ext uri="{FF2B5EF4-FFF2-40B4-BE49-F238E27FC236}">
                <a16:creationId xmlns:a16="http://schemas.microsoft.com/office/drawing/2014/main" id="{9941DC76-6E46-B2F5-FCED-2C9BEED122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94507" y="9872248"/>
            <a:ext cx="15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Nopeusrajoitus</a:t>
            </a:r>
          </a:p>
        </p:txBody>
      </p:sp>
      <p:sp>
        <p:nvSpPr>
          <p:cNvPr id="101" name="Tekstiruutu 100">
            <a:extLst>
              <a:ext uri="{FF2B5EF4-FFF2-40B4-BE49-F238E27FC236}">
                <a16:creationId xmlns:a16="http://schemas.microsoft.com/office/drawing/2014/main" id="{CD012FDB-FFC5-4A43-4C3A-D50846C0ED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43923" y="9872641"/>
            <a:ext cx="178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Nopeusrajoitus päättyy</a:t>
            </a:r>
          </a:p>
        </p:txBody>
      </p:sp>
      <p:sp>
        <p:nvSpPr>
          <p:cNvPr id="102" name="Tekstiruutu 101">
            <a:extLst>
              <a:ext uri="{FF2B5EF4-FFF2-40B4-BE49-F238E27FC236}">
                <a16:creationId xmlns:a16="http://schemas.microsoft.com/office/drawing/2014/main" id="{4B1DC653-E6F7-216B-28A0-D4298D7F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21951" y="9873356"/>
            <a:ext cx="1791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Nopeusrajoitus</a:t>
            </a:r>
          </a:p>
        </p:txBody>
      </p:sp>
      <p:sp>
        <p:nvSpPr>
          <p:cNvPr id="103" name="Tekstiruutu 102">
            <a:extLst>
              <a:ext uri="{FF2B5EF4-FFF2-40B4-BE49-F238E27FC236}">
                <a16:creationId xmlns:a16="http://schemas.microsoft.com/office/drawing/2014/main" id="{91FC097F-A4E1-85ED-1144-04F7844DC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12875" y="9871820"/>
            <a:ext cx="194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C33: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Nopeusrajoitus päättyy</a:t>
            </a:r>
            <a:endParaRPr lang="fi-FI" sz="1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15C7A52-A7EA-FABE-A9EE-04189AFDA4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07" y="7650752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sp>
        <p:nvSpPr>
          <p:cNvPr id="106" name="Tekstiruutu 105">
            <a:extLst>
              <a:ext uri="{FF2B5EF4-FFF2-40B4-BE49-F238E27FC236}">
                <a16:creationId xmlns:a16="http://schemas.microsoft.com/office/drawing/2014/main" id="{D93C306F-37D5-E241-52DF-C5CE83F22F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4031" y="8256522"/>
            <a:ext cx="2602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Kohde risteävässä suunnassa</a:t>
            </a:r>
          </a:p>
        </p:txBody>
      </p:sp>
      <p:sp>
        <p:nvSpPr>
          <p:cNvPr id="104" name="Tekstiruutu 103">
            <a:extLst>
              <a:ext uri="{FF2B5EF4-FFF2-40B4-BE49-F238E27FC236}">
                <a16:creationId xmlns:a16="http://schemas.microsoft.com/office/drawing/2014/main" id="{DECE7146-C30B-F652-51EC-C0F1D66262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61117" y="8300509"/>
            <a:ext cx="1880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H25: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Tekstillinen lisäkilpi</a:t>
            </a:r>
          </a:p>
        </p:txBody>
      </p:sp>
      <p:sp>
        <p:nvSpPr>
          <p:cNvPr id="111" name="Tekstiruutu 110">
            <a:extLst>
              <a:ext uri="{FF2B5EF4-FFF2-40B4-BE49-F238E27FC236}">
                <a16:creationId xmlns:a16="http://schemas.microsoft.com/office/drawing/2014/main" id="{A73BACC3-CC70-63AE-30CF-4085204E83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3054" y="9401492"/>
            <a:ext cx="10434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Kohde nuolen suunnassa</a:t>
            </a:r>
          </a:p>
        </p:txBody>
      </p:sp>
      <p:sp>
        <p:nvSpPr>
          <p:cNvPr id="109" name="Tekstiruutu 108">
            <a:extLst>
              <a:ext uri="{FF2B5EF4-FFF2-40B4-BE49-F238E27FC236}">
                <a16:creationId xmlns:a16="http://schemas.microsoft.com/office/drawing/2014/main" id="{D3A4DDD7-EF0A-DBF9-FDC2-525567555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41662" y="9213341"/>
            <a:ext cx="1096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nuolen suuntaan</a:t>
            </a:r>
          </a:p>
        </p:txBody>
      </p:sp>
      <p:sp>
        <p:nvSpPr>
          <p:cNvPr id="110" name="Tekstiruutu 109">
            <a:extLst>
              <a:ext uri="{FF2B5EF4-FFF2-40B4-BE49-F238E27FC236}">
                <a16:creationId xmlns:a16="http://schemas.microsoft.com/office/drawing/2014/main" id="{4819E31A-2BC1-0A38-B128-3EB74DA9A1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05185" y="9218948"/>
            <a:ext cx="12562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Vaikutusalue päättyy</a:t>
            </a:r>
          </a:p>
        </p:txBody>
      </p:sp>
      <p:sp>
        <p:nvSpPr>
          <p:cNvPr id="107" name="Tekstiruutu 106">
            <a:extLst>
              <a:ext uri="{FF2B5EF4-FFF2-40B4-BE49-F238E27FC236}">
                <a16:creationId xmlns:a16="http://schemas.microsoft.com/office/drawing/2014/main" id="{F35DAE5A-638F-4EB5-1637-73B2303E2D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04457" y="9214923"/>
            <a:ext cx="1067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H9.1: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molempiin suuntiin</a:t>
            </a:r>
          </a:p>
        </p:txBody>
      </p:sp>
      <p:sp>
        <p:nvSpPr>
          <p:cNvPr id="108" name="Tekstiruutu 107">
            <a:extLst>
              <a:ext uri="{FF2B5EF4-FFF2-40B4-BE49-F238E27FC236}">
                <a16:creationId xmlns:a16="http://schemas.microsoft.com/office/drawing/2014/main" id="{35EEA3C6-763A-FC3B-79BB-FA9F53DAE8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97369" y="9219970"/>
            <a:ext cx="1007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H9.2: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molempiin suuntiin</a:t>
            </a:r>
          </a:p>
        </p:txBody>
      </p:sp>
    </p:spTree>
    <p:extLst>
      <p:ext uri="{BB962C8B-B14F-4D97-AF65-F5344CB8AC3E}">
        <p14:creationId xmlns:p14="http://schemas.microsoft.com/office/powerpoint/2010/main" val="353487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0CF5C-21C2-7556-A93E-93259ECD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7837B3A-2CC6-89F1-6BE4-9409722E5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7577821" y="152401"/>
            <a:ext cx="7559675" cy="105394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81" name="Suorakulmio 80">
            <a:extLst>
              <a:ext uri="{FF2B5EF4-FFF2-40B4-BE49-F238E27FC236}">
                <a16:creationId xmlns:a16="http://schemas.microsoft.com/office/drawing/2014/main" id="{1D800C52-847D-4935-1FE8-85E48F86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10415" y="2276771"/>
            <a:ext cx="2462104" cy="1969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0" name="Suorakulmio 79">
            <a:extLst>
              <a:ext uri="{FF2B5EF4-FFF2-40B4-BE49-F238E27FC236}">
                <a16:creationId xmlns:a16="http://schemas.microsoft.com/office/drawing/2014/main" id="{23A4B8EA-0316-6EBA-86F3-EF2AE23C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45178" y="2260731"/>
            <a:ext cx="3383309" cy="19859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9" name="Suorakulmio: Pyöristetyt kulmat 68">
            <a:extLst>
              <a:ext uri="{FF2B5EF4-FFF2-40B4-BE49-F238E27FC236}">
                <a16:creationId xmlns:a16="http://schemas.microsoft.com/office/drawing/2014/main" id="{57673BDF-90CC-7365-7106-069153A21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10415" y="2276771"/>
            <a:ext cx="2462104" cy="1970474"/>
          </a:xfrm>
          <a:prstGeom prst="roundRect">
            <a:avLst>
              <a:gd name="adj" fmla="val 689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68" name="Suorakulmio: Pyöristetyt kulmat 67">
            <a:extLst>
              <a:ext uri="{FF2B5EF4-FFF2-40B4-BE49-F238E27FC236}">
                <a16:creationId xmlns:a16="http://schemas.microsoft.com/office/drawing/2014/main" id="{00E17A62-5AD0-C403-6899-79A44E07F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40156" y="2260730"/>
            <a:ext cx="3390224" cy="1985905"/>
          </a:xfrm>
          <a:prstGeom prst="roundRect">
            <a:avLst>
              <a:gd name="adj" fmla="val 6280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67" name="Suorakulmio 66">
            <a:extLst>
              <a:ext uri="{FF2B5EF4-FFF2-40B4-BE49-F238E27FC236}">
                <a16:creationId xmlns:a16="http://schemas.microsoft.com/office/drawing/2014/main" id="{0E8EB1B0-F147-CE4B-1CD9-805931ED9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3418" y="2281021"/>
            <a:ext cx="2056728" cy="1778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66" name="Suorakulmio 65">
            <a:extLst>
              <a:ext uri="{FF2B5EF4-FFF2-40B4-BE49-F238E27FC236}">
                <a16:creationId xmlns:a16="http://schemas.microsoft.com/office/drawing/2014/main" id="{FE3F2254-34C2-EE6F-11BC-964F1E5D4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28914" y="2260732"/>
            <a:ext cx="3383309" cy="1778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66DF452C-F6F1-1865-EE36-FDB561979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5119350" cy="1970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DC3A226-A7B0-29B5-2F3E-CE7477088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" y="2265310"/>
            <a:ext cx="1231914" cy="108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4708717-8C6C-0B96-78C9-4FDC8D3B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82" y="2280695"/>
            <a:ext cx="1080000" cy="1080000"/>
          </a:xfrm>
          <a:prstGeom prst="rect">
            <a:avLst/>
          </a:prstGeom>
        </p:spPr>
      </p:pic>
      <p:pic>
        <p:nvPicPr>
          <p:cNvPr id="55" name="Kuva 54">
            <a:extLst>
              <a:ext uri="{FF2B5EF4-FFF2-40B4-BE49-F238E27FC236}">
                <a16:creationId xmlns:a16="http://schemas.microsoft.com/office/drawing/2014/main" id="{1CAD5867-72CE-51BF-D93A-FE1305749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7" y="3865573"/>
            <a:ext cx="1080000" cy="1080000"/>
          </a:xfrm>
          <a:prstGeom prst="rect">
            <a:avLst/>
          </a:prstGeom>
        </p:spPr>
      </p:pic>
      <p:pic>
        <p:nvPicPr>
          <p:cNvPr id="57" name="Kuva 56">
            <a:extLst>
              <a:ext uri="{FF2B5EF4-FFF2-40B4-BE49-F238E27FC236}">
                <a16:creationId xmlns:a16="http://schemas.microsoft.com/office/drawing/2014/main" id="{83F1029F-28DD-B541-8B7B-83C5EEFE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82" y="3865573"/>
            <a:ext cx="1080000" cy="1080000"/>
          </a:xfrm>
          <a:prstGeom prst="rect">
            <a:avLst/>
          </a:prstGeom>
        </p:spPr>
      </p:pic>
      <p:pic>
        <p:nvPicPr>
          <p:cNvPr id="59" name="Kuva 58">
            <a:extLst>
              <a:ext uri="{FF2B5EF4-FFF2-40B4-BE49-F238E27FC236}">
                <a16:creationId xmlns:a16="http://schemas.microsoft.com/office/drawing/2014/main" id="{4C0D5A8F-E798-7F3F-2563-1A21C1F2B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7" y="5477183"/>
            <a:ext cx="1080000" cy="108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7DD0763-701E-3EB7-868A-9738FB5E7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86" y="2972887"/>
            <a:ext cx="1083130" cy="720000"/>
          </a:xfrm>
          <a:prstGeom prst="rect">
            <a:avLst/>
          </a:prstGeom>
        </p:spPr>
      </p:pic>
      <p:pic>
        <p:nvPicPr>
          <p:cNvPr id="94" name="Kuva 93">
            <a:extLst>
              <a:ext uri="{FF2B5EF4-FFF2-40B4-BE49-F238E27FC236}">
                <a16:creationId xmlns:a16="http://schemas.microsoft.com/office/drawing/2014/main" id="{6BEA91EF-59EA-19B7-29A2-7DE38F6C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25" y="2970657"/>
            <a:ext cx="1080470" cy="720000"/>
          </a:xfrm>
          <a:prstGeom prst="rect">
            <a:avLst/>
          </a:prstGeom>
        </p:spPr>
      </p:pic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EBEA9A86-91B3-2681-CE1D-FA751B64A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  <a:stCxn id="21" idx="2"/>
            <a:endCxn id="21" idx="0"/>
          </p:cNvCxnSpPr>
          <p:nvPr/>
        </p:nvCxnSpPr>
        <p:spPr>
          <a:xfrm flipV="1">
            <a:off x="7559675" y="0"/>
            <a:ext cx="0" cy="1970474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Kuva 27">
            <a:extLst>
              <a:ext uri="{FF2B5EF4-FFF2-40B4-BE49-F238E27FC236}">
                <a16:creationId xmlns:a16="http://schemas.microsoft.com/office/drawing/2014/main" id="{CD9AB6FA-CAD7-4203-BE70-951A6D2F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13" y="2978574"/>
            <a:ext cx="720461" cy="540000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0C9E9199-1C45-720E-5ADD-6F0CFBFC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65" y="5488225"/>
            <a:ext cx="1080000" cy="1080000"/>
          </a:xfrm>
          <a:prstGeom prst="rect">
            <a:avLst/>
          </a:prstGeom>
        </p:spPr>
      </p:pic>
      <p:pic>
        <p:nvPicPr>
          <p:cNvPr id="54" name="Kuva 53">
            <a:extLst>
              <a:ext uri="{FF2B5EF4-FFF2-40B4-BE49-F238E27FC236}">
                <a16:creationId xmlns:a16="http://schemas.microsoft.com/office/drawing/2014/main" id="{7D3F7CD4-A572-D00E-0A31-D44F1940B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32" y="5488225"/>
            <a:ext cx="1080000" cy="1080000"/>
          </a:xfrm>
          <a:prstGeom prst="rect">
            <a:avLst/>
          </a:prstGeom>
        </p:spPr>
      </p:pic>
      <p:pic>
        <p:nvPicPr>
          <p:cNvPr id="56" name="Kuva 55">
            <a:extLst>
              <a:ext uri="{FF2B5EF4-FFF2-40B4-BE49-F238E27FC236}">
                <a16:creationId xmlns:a16="http://schemas.microsoft.com/office/drawing/2014/main" id="{606325C8-F7CE-2B11-C460-ED9C3BF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37" y="2263046"/>
            <a:ext cx="1080000" cy="1080000"/>
          </a:xfrm>
          <a:prstGeom prst="rect">
            <a:avLst/>
          </a:prstGeom>
        </p:spPr>
      </p:pic>
      <p:pic>
        <p:nvPicPr>
          <p:cNvPr id="61" name="Kuva 60">
            <a:extLst>
              <a:ext uri="{FF2B5EF4-FFF2-40B4-BE49-F238E27FC236}">
                <a16:creationId xmlns:a16="http://schemas.microsoft.com/office/drawing/2014/main" id="{1D4812BE-ADF9-179E-7FBB-07305A211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50" y="3878387"/>
            <a:ext cx="1120791" cy="1080000"/>
          </a:xfrm>
          <a:prstGeom prst="rect">
            <a:avLst/>
          </a:prstGeom>
        </p:spPr>
      </p:pic>
      <p:pic>
        <p:nvPicPr>
          <p:cNvPr id="62" name="Kuva 61">
            <a:extLst>
              <a:ext uri="{FF2B5EF4-FFF2-40B4-BE49-F238E27FC236}">
                <a16:creationId xmlns:a16="http://schemas.microsoft.com/office/drawing/2014/main" id="{F3F0AF24-3344-F9AD-CE8A-AAC45A9C9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661" y="3875419"/>
            <a:ext cx="1080000" cy="1080000"/>
          </a:xfrm>
          <a:prstGeom prst="rect">
            <a:avLst/>
          </a:prstGeom>
        </p:spPr>
      </p:pic>
      <p:pic>
        <p:nvPicPr>
          <p:cNvPr id="63" name="Kuva 62">
            <a:extLst>
              <a:ext uri="{FF2B5EF4-FFF2-40B4-BE49-F238E27FC236}">
                <a16:creationId xmlns:a16="http://schemas.microsoft.com/office/drawing/2014/main" id="{486C6463-6D92-75FE-D48B-36C40D27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05" y="2261083"/>
            <a:ext cx="1080000" cy="1080000"/>
          </a:xfrm>
          <a:prstGeom prst="rect">
            <a:avLst/>
          </a:prstGeom>
        </p:spPr>
      </p:pic>
      <p:pic>
        <p:nvPicPr>
          <p:cNvPr id="64" name="Kuva 63">
            <a:extLst>
              <a:ext uri="{FF2B5EF4-FFF2-40B4-BE49-F238E27FC236}">
                <a16:creationId xmlns:a16="http://schemas.microsoft.com/office/drawing/2014/main" id="{17720C52-5D69-AEA2-DC51-3606F89D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56" y="7123749"/>
            <a:ext cx="1080000" cy="1080000"/>
          </a:xfrm>
          <a:prstGeom prst="rect">
            <a:avLst/>
          </a:prstGeom>
        </p:spPr>
      </p:pic>
      <p:pic>
        <p:nvPicPr>
          <p:cNvPr id="104" name="Kuva 103">
            <a:extLst>
              <a:ext uri="{FF2B5EF4-FFF2-40B4-BE49-F238E27FC236}">
                <a16:creationId xmlns:a16="http://schemas.microsoft.com/office/drawing/2014/main" id="{FA59857D-6E42-42FD-E2E2-4A8E8D969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rcRect l="19232" t="10765" r="40852" b="20022"/>
          <a:stretch>
            <a:fillRect/>
          </a:stretch>
        </p:blipFill>
        <p:spPr>
          <a:xfrm>
            <a:off x="13427332" y="2978574"/>
            <a:ext cx="536418" cy="540000"/>
          </a:xfrm>
          <a:prstGeom prst="rect">
            <a:avLst/>
          </a:prstGeom>
        </p:spPr>
      </p:pic>
      <p:pic>
        <p:nvPicPr>
          <p:cNvPr id="86" name="Kuva 85">
            <a:extLst>
              <a:ext uri="{FF2B5EF4-FFF2-40B4-BE49-F238E27FC236}">
                <a16:creationId xmlns:a16="http://schemas.microsoft.com/office/drawing/2014/main" id="{68DC6E36-BCC3-C1D7-92D3-97D83B3CC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044" y="436537"/>
            <a:ext cx="2212861" cy="761211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298DA2C2-5AFA-2CDB-6658-05516EEBC4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8083" y="351715"/>
            <a:ext cx="7195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Etuajo-oikeus ja väistämismerkit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BEF55E7-12FE-613C-82B4-0862A3D1CD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01" y="3344321"/>
            <a:ext cx="174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Väistämisvelvollisuus risteyksessä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31BEC6E-9D03-FA8C-A047-8D9FB36D70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54537" y="3344321"/>
            <a:ext cx="152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B6: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Pakollinen pysäyttäminen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7AD085DD-34C3-9CE5-ED23-0924C0C5FE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6792" y="4958392"/>
            <a:ext cx="152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Etuajo-oikeus kohdatessa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66F22FF-61B2-98D6-9024-625918706A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24663" y="4958785"/>
            <a:ext cx="178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B4: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Väistämisvelvollisuus kohdatessa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D887C45-86D3-BE3D-5FC2-D09D4BD8D0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5588" y="6574706"/>
            <a:ext cx="17554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B7: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Väistämisvelvollisuus pyöräilijän tienylityspaikassa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28CD948-55FF-051A-4B19-C94556ED25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23029" y="2417641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A939CFF-9914-F74F-CCEA-8F5788E2A3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33577" y="3693452"/>
            <a:ext cx="171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H23.1: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Kaksisuuntainen pyörätie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430423E7-A600-98D0-A482-B87FE3BF0E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98204" y="3697327"/>
            <a:ext cx="166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H27: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Ylijatkettu jalkakäytävä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DDC41CCB-2C82-8505-CB8B-68BCD332A08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064" y="1001100"/>
            <a:ext cx="719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Määräysmerkit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32ECC2FE-4FFD-E669-0325-EEB06CC0B3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10131" y="3343891"/>
            <a:ext cx="15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D4: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Jalkakäytävä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D6424C13-DD9B-B3FF-0D07-018213DBBC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77350" y="3343891"/>
            <a:ext cx="164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D6: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Yhdistetty pyörätie ja jalkakäytävä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63166E8-21D0-E8A1-A1B0-9570A20C99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40160" y="4957961"/>
            <a:ext cx="169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D7.1: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Pyörätie ja jalkakäytävä rinnakkain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B166476-AD9A-5CED-9AAB-081C3BEAE3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67615" y="4958354"/>
            <a:ext cx="1785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D7.2: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Pyörätie ja jalkakäytävä rinnakkain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30BDCABD-23AB-F7DC-8D9F-EFDD4450EF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57421" y="6581346"/>
            <a:ext cx="169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D3.2: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Liikenteenjakaja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629A1370-1C6C-F592-3BBB-A00136985C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83892" y="6581739"/>
            <a:ext cx="1785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D3.1: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Liikenteenjakaja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526A9BD5-A870-5BD4-AA4E-D6631DCAA5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45714" y="8204499"/>
            <a:ext cx="169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D3.3: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Liikenteenjakaja</a:t>
            </a:r>
          </a:p>
        </p:txBody>
      </p:sp>
      <p:sp>
        <p:nvSpPr>
          <p:cNvPr id="65" name="Tekstiruutu 64">
            <a:extLst>
              <a:ext uri="{FF2B5EF4-FFF2-40B4-BE49-F238E27FC236}">
                <a16:creationId xmlns:a16="http://schemas.microsoft.com/office/drawing/2014/main" id="{9D54B36B-8E1C-BE54-B714-555F502739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13552" y="2456033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B32F1797-F95D-A06F-A0C5-AF38B8CDE4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067160" y="3512936"/>
            <a:ext cx="12211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H23.2: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Kaksisuuntainen pyörätie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6EFBC39-9DC8-51E5-858B-A6E3D545A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10192" y="3540298"/>
            <a:ext cx="11969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H9.1: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molempiin suuntiin</a:t>
            </a:r>
          </a:p>
        </p:txBody>
      </p:sp>
    </p:spTree>
    <p:extLst>
      <p:ext uri="{BB962C8B-B14F-4D97-AF65-F5344CB8AC3E}">
        <p14:creationId xmlns:p14="http://schemas.microsoft.com/office/powerpoint/2010/main" val="40679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FD44B-A746-CB07-3A19-4CE283D2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67329D0B-125A-F27C-BF90-F92D9916F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7577821" y="152401"/>
            <a:ext cx="7559675" cy="105394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 dirty="0"/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DF07E9DB-5163-83D4-F208-D477FE61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35365" y="8408579"/>
            <a:ext cx="3390224" cy="19401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Suorakulmio: Pyöristetyt kulmat 45">
            <a:extLst>
              <a:ext uri="{FF2B5EF4-FFF2-40B4-BE49-F238E27FC236}">
                <a16:creationId xmlns:a16="http://schemas.microsoft.com/office/drawing/2014/main" id="{240E7B77-BD41-E155-BD65-8DA377782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35364" y="8408580"/>
            <a:ext cx="3390224" cy="1940117"/>
          </a:xfrm>
          <a:prstGeom prst="roundRect">
            <a:avLst>
              <a:gd name="adj" fmla="val 741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B399EADD-4FBC-3546-0381-9AFBCE9AF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40157" y="2260729"/>
            <a:ext cx="3390223" cy="19704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Suorakulmio: Pyöristetyt kulmat 43">
            <a:extLst>
              <a:ext uri="{FF2B5EF4-FFF2-40B4-BE49-F238E27FC236}">
                <a16:creationId xmlns:a16="http://schemas.microsoft.com/office/drawing/2014/main" id="{F921695F-F1CB-B339-4663-78D0B40F1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40156" y="2260730"/>
            <a:ext cx="3390224" cy="1985905"/>
          </a:xfrm>
          <a:prstGeom prst="roundRect">
            <a:avLst>
              <a:gd name="adj" fmla="val 9005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4AA18E0-3927-A1A9-1892-BB4FDCD6F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9" y="2278873"/>
            <a:ext cx="1080000" cy="108000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DDD535FF-0E83-2DD0-5888-782F4DFF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28" y="2274810"/>
            <a:ext cx="1080000" cy="1080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259F72B-3993-E599-D1BF-4B9AE208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1" y="3880204"/>
            <a:ext cx="1320424" cy="720000"/>
          </a:xfrm>
          <a:prstGeom prst="rect">
            <a:avLst/>
          </a:prstGeom>
        </p:spPr>
      </p:pic>
      <p:sp>
        <p:nvSpPr>
          <p:cNvPr id="21" name="Suorakulmio 20">
            <a:extLst>
              <a:ext uri="{FF2B5EF4-FFF2-40B4-BE49-F238E27FC236}">
                <a16:creationId xmlns:a16="http://schemas.microsoft.com/office/drawing/2014/main" id="{171A6045-1F69-2A34-807A-34778ED63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5119350" cy="1970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40108476-C2B6-2FCC-E8F5-BE147A695D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2919" y="999242"/>
            <a:ext cx="719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Sääntömerkit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80F4B6C-7FF5-5477-FCFA-CCDD537662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1649" y="3368773"/>
            <a:ext cx="15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Suojatie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9B3B61E-E691-B74C-2D32-FBC24F1244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89007" y="3368773"/>
            <a:ext cx="152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Pysäköintipaikka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32B59F1-38CD-1DC6-75B9-D3C56DA339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3526" y="4609948"/>
            <a:ext cx="15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E6: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Linja-autopysäkki</a:t>
            </a:r>
          </a:p>
        </p:txBody>
      </p:sp>
      <p:sp>
        <p:nvSpPr>
          <p:cNvPr id="65" name="Tekstiruutu 64">
            <a:extLst>
              <a:ext uri="{FF2B5EF4-FFF2-40B4-BE49-F238E27FC236}">
                <a16:creationId xmlns:a16="http://schemas.microsoft.com/office/drawing/2014/main" id="{C64CFE24-6F52-5FF9-DA9C-27997BAF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55069" y="8503114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A43950A8-E486-DF5B-466F-0E08AC2BFF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1064" y="1001100"/>
            <a:ext cx="719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Opastusmerkit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54D4B3A-A144-502A-18AE-C7E7B7956E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48839" y="3147082"/>
            <a:ext cx="236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F4.2: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Kiertotien suunnistustaulu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16717E30-C133-1479-7F72-767522750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34953" y="3142738"/>
            <a:ext cx="236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F4.2: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Kiertotien suunnistustaulu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C0FDC0E-6309-673F-BEE2-463BA411C0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54165" y="5376806"/>
            <a:ext cx="2711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F6: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Ajoreittiopastus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61E21563-D50B-0087-AB83-4726A99A54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67973" y="5368235"/>
            <a:ext cx="185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Kiertotieopastus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EC5FF9BB-35E5-8FE0-6BE2-0859867119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87564" y="6361421"/>
            <a:ext cx="2138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F15: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Kiertotien viitta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7E24189-2C2F-EDAB-D2DA-8B3132DB0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54165" y="6391266"/>
            <a:ext cx="2212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F15: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Kiertotien viitta</a:t>
            </a:r>
          </a:p>
        </p:txBody>
      </p: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F5E9D0D9-2DDC-6AD8-B2A8-F94A689BB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  <a:stCxn id="21" idx="2"/>
            <a:endCxn id="21" idx="0"/>
          </p:cNvCxnSpPr>
          <p:nvPr/>
        </p:nvCxnSpPr>
        <p:spPr>
          <a:xfrm flipV="1">
            <a:off x="7559675" y="0"/>
            <a:ext cx="0" cy="1970474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BAAA84DD-4640-AEE0-E2DD-0DF1B85F4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75" y="6768731"/>
            <a:ext cx="1080000" cy="108000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9C171FC4-821F-5A3E-7A93-BCBFEE628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05" y="6775650"/>
            <a:ext cx="1080000" cy="1080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4C4FA6C0-3FAB-705E-C587-FF1C2CEA6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069420" y="5818130"/>
            <a:ext cx="2166261" cy="576000"/>
          </a:xfrm>
          <a:prstGeom prst="rect">
            <a:avLst/>
          </a:prstGeom>
        </p:spPr>
      </p:pic>
      <p:grpSp>
        <p:nvGrpSpPr>
          <p:cNvPr id="59" name="Ryhmä 58">
            <a:extLst>
              <a:ext uri="{FF2B5EF4-FFF2-40B4-BE49-F238E27FC236}">
                <a16:creationId xmlns:a16="http://schemas.microsoft.com/office/drawing/2014/main" id="{F91D148D-323C-B486-AE3C-F2D5B523F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8382365" y="8408136"/>
            <a:ext cx="650632" cy="648000"/>
            <a:chOff x="8052420" y="8506343"/>
            <a:chExt cx="1039403" cy="1035198"/>
          </a:xfrm>
        </p:grpSpPr>
        <p:sp>
          <p:nvSpPr>
            <p:cNvPr id="57" name="Suorakulmio 56">
              <a:extLst>
                <a:ext uri="{FF2B5EF4-FFF2-40B4-BE49-F238E27FC236}">
                  <a16:creationId xmlns:a16="http://schemas.microsoft.com/office/drawing/2014/main" id="{668EFC6A-8A87-1230-DCF5-15317483D5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52420" y="8506343"/>
              <a:ext cx="1033543" cy="1031551"/>
            </a:xfrm>
            <a:prstGeom prst="rect">
              <a:avLst/>
            </a:prstGeom>
            <a:solidFill>
              <a:srgbClr val="FFCD00"/>
            </a:solidFill>
            <a:ln w="603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/>
            </a:p>
          </p:txBody>
        </p:sp>
        <p:pic>
          <p:nvPicPr>
            <p:cNvPr id="71" name="Kuva 70">
              <a:extLst>
                <a:ext uri="{FF2B5EF4-FFF2-40B4-BE49-F238E27FC236}">
                  <a16:creationId xmlns:a16="http://schemas.microsoft.com/office/drawing/2014/main" id="{CE3DC5AE-6EC5-C9C7-2C50-382B156BD60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2420" y="8506343"/>
              <a:ext cx="1039403" cy="1035198"/>
            </a:xfrm>
            <a:prstGeom prst="rect">
              <a:avLst/>
            </a:prstGeom>
          </p:spPr>
        </p:pic>
      </p:grpSp>
      <p:pic>
        <p:nvPicPr>
          <p:cNvPr id="76" name="Kuva 75">
            <a:extLst>
              <a:ext uri="{FF2B5EF4-FFF2-40B4-BE49-F238E27FC236}">
                <a16:creationId xmlns:a16="http://schemas.microsoft.com/office/drawing/2014/main" id="{4A6A5AA7-2033-AD67-87E6-FFCF51C0A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492" y="6766603"/>
            <a:ext cx="1080000" cy="1080000"/>
          </a:xfrm>
          <a:prstGeom prst="rect">
            <a:avLst/>
          </a:prstGeom>
        </p:spPr>
      </p:pic>
      <p:grpSp>
        <p:nvGrpSpPr>
          <p:cNvPr id="88" name="Ryhmä 87">
            <a:extLst>
              <a:ext uri="{FF2B5EF4-FFF2-40B4-BE49-F238E27FC236}">
                <a16:creationId xmlns:a16="http://schemas.microsoft.com/office/drawing/2014/main" id="{0564E6B5-DD40-B43F-B2E0-7B3AC39CC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1393890" y="2423915"/>
            <a:ext cx="2666322" cy="720000"/>
            <a:chOff x="10560148" y="2834316"/>
            <a:chExt cx="3698236" cy="998653"/>
          </a:xfrm>
        </p:grpSpPr>
        <p:sp>
          <p:nvSpPr>
            <p:cNvPr id="77" name="Rectangle 14">
              <a:extLst>
                <a:ext uri="{FF2B5EF4-FFF2-40B4-BE49-F238E27FC236}">
                  <a16:creationId xmlns:a16="http://schemas.microsoft.com/office/drawing/2014/main" id="{C8345E71-07B6-9DD9-558B-24D380800E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560148" y="2834316"/>
              <a:ext cx="3698236" cy="998653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60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6E867DE2-D4A3-650A-68BF-608F97B8FE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560148" y="2834316"/>
              <a:ext cx="3698236" cy="998653"/>
            </a:xfrm>
            <a:custGeom>
              <a:avLst/>
              <a:gdLst>
                <a:gd name="T0" fmla="*/ 0 w 1722"/>
                <a:gd name="T1" fmla="*/ 413 h 465"/>
                <a:gd name="T2" fmla="*/ 0 w 1722"/>
                <a:gd name="T3" fmla="*/ 50 h 465"/>
                <a:gd name="T4" fmla="*/ 0 w 1722"/>
                <a:gd name="T5" fmla="*/ 50 h 465"/>
                <a:gd name="T6" fmla="*/ 1 w 1722"/>
                <a:gd name="T7" fmla="*/ 40 h 465"/>
                <a:gd name="T8" fmla="*/ 4 w 1722"/>
                <a:gd name="T9" fmla="*/ 30 h 465"/>
                <a:gd name="T10" fmla="*/ 9 w 1722"/>
                <a:gd name="T11" fmla="*/ 22 h 465"/>
                <a:gd name="T12" fmla="*/ 15 w 1722"/>
                <a:gd name="T13" fmla="*/ 14 h 465"/>
                <a:gd name="T14" fmla="*/ 22 w 1722"/>
                <a:gd name="T15" fmla="*/ 9 h 465"/>
                <a:gd name="T16" fmla="*/ 30 w 1722"/>
                <a:gd name="T17" fmla="*/ 3 h 465"/>
                <a:gd name="T18" fmla="*/ 40 w 1722"/>
                <a:gd name="T19" fmla="*/ 1 h 465"/>
                <a:gd name="T20" fmla="*/ 51 w 1722"/>
                <a:gd name="T21" fmla="*/ 0 h 465"/>
                <a:gd name="T22" fmla="*/ 1672 w 1722"/>
                <a:gd name="T23" fmla="*/ 0 h 465"/>
                <a:gd name="T24" fmla="*/ 1672 w 1722"/>
                <a:gd name="T25" fmla="*/ 0 h 465"/>
                <a:gd name="T26" fmla="*/ 1682 w 1722"/>
                <a:gd name="T27" fmla="*/ 1 h 465"/>
                <a:gd name="T28" fmla="*/ 1692 w 1722"/>
                <a:gd name="T29" fmla="*/ 3 h 465"/>
                <a:gd name="T30" fmla="*/ 1700 w 1722"/>
                <a:gd name="T31" fmla="*/ 9 h 465"/>
                <a:gd name="T32" fmla="*/ 1708 w 1722"/>
                <a:gd name="T33" fmla="*/ 14 h 465"/>
                <a:gd name="T34" fmla="*/ 1713 w 1722"/>
                <a:gd name="T35" fmla="*/ 22 h 465"/>
                <a:gd name="T36" fmla="*/ 1719 w 1722"/>
                <a:gd name="T37" fmla="*/ 30 h 465"/>
                <a:gd name="T38" fmla="*/ 1721 w 1722"/>
                <a:gd name="T39" fmla="*/ 40 h 465"/>
                <a:gd name="T40" fmla="*/ 1722 w 1722"/>
                <a:gd name="T41" fmla="*/ 50 h 465"/>
                <a:gd name="T42" fmla="*/ 1722 w 1722"/>
                <a:gd name="T43" fmla="*/ 413 h 465"/>
                <a:gd name="T44" fmla="*/ 1722 w 1722"/>
                <a:gd name="T45" fmla="*/ 413 h 465"/>
                <a:gd name="T46" fmla="*/ 1721 w 1722"/>
                <a:gd name="T47" fmla="*/ 424 h 465"/>
                <a:gd name="T48" fmla="*/ 1719 w 1722"/>
                <a:gd name="T49" fmla="*/ 433 h 465"/>
                <a:gd name="T50" fmla="*/ 1713 w 1722"/>
                <a:gd name="T51" fmla="*/ 442 h 465"/>
                <a:gd name="T52" fmla="*/ 1708 w 1722"/>
                <a:gd name="T53" fmla="*/ 449 h 465"/>
                <a:gd name="T54" fmla="*/ 1700 w 1722"/>
                <a:gd name="T55" fmla="*/ 456 h 465"/>
                <a:gd name="T56" fmla="*/ 1692 w 1722"/>
                <a:gd name="T57" fmla="*/ 460 h 465"/>
                <a:gd name="T58" fmla="*/ 1682 w 1722"/>
                <a:gd name="T59" fmla="*/ 463 h 465"/>
                <a:gd name="T60" fmla="*/ 1672 w 1722"/>
                <a:gd name="T61" fmla="*/ 465 h 465"/>
                <a:gd name="T62" fmla="*/ 51 w 1722"/>
                <a:gd name="T63" fmla="*/ 465 h 465"/>
                <a:gd name="T64" fmla="*/ 51 w 1722"/>
                <a:gd name="T65" fmla="*/ 465 h 465"/>
                <a:gd name="T66" fmla="*/ 40 w 1722"/>
                <a:gd name="T67" fmla="*/ 463 h 465"/>
                <a:gd name="T68" fmla="*/ 30 w 1722"/>
                <a:gd name="T69" fmla="*/ 460 h 465"/>
                <a:gd name="T70" fmla="*/ 22 w 1722"/>
                <a:gd name="T71" fmla="*/ 456 h 465"/>
                <a:gd name="T72" fmla="*/ 15 w 1722"/>
                <a:gd name="T73" fmla="*/ 449 h 465"/>
                <a:gd name="T74" fmla="*/ 9 w 1722"/>
                <a:gd name="T75" fmla="*/ 442 h 465"/>
                <a:gd name="T76" fmla="*/ 4 w 1722"/>
                <a:gd name="T77" fmla="*/ 433 h 465"/>
                <a:gd name="T78" fmla="*/ 1 w 1722"/>
                <a:gd name="T79" fmla="*/ 424 h 465"/>
                <a:gd name="T80" fmla="*/ 0 w 1722"/>
                <a:gd name="T81" fmla="*/ 413 h 465"/>
                <a:gd name="T82" fmla="*/ 0 w 1722"/>
                <a:gd name="T83" fmla="*/ 41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2" h="465">
                  <a:moveTo>
                    <a:pt x="0" y="413"/>
                  </a:moveTo>
                  <a:lnTo>
                    <a:pt x="0" y="50"/>
                  </a:lnTo>
                  <a:lnTo>
                    <a:pt x="0" y="50"/>
                  </a:lnTo>
                  <a:lnTo>
                    <a:pt x="1" y="40"/>
                  </a:lnTo>
                  <a:lnTo>
                    <a:pt x="4" y="30"/>
                  </a:lnTo>
                  <a:lnTo>
                    <a:pt x="9" y="22"/>
                  </a:lnTo>
                  <a:lnTo>
                    <a:pt x="15" y="14"/>
                  </a:lnTo>
                  <a:lnTo>
                    <a:pt x="22" y="9"/>
                  </a:lnTo>
                  <a:lnTo>
                    <a:pt x="30" y="3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82" y="1"/>
                  </a:lnTo>
                  <a:lnTo>
                    <a:pt x="1692" y="3"/>
                  </a:lnTo>
                  <a:lnTo>
                    <a:pt x="1700" y="9"/>
                  </a:lnTo>
                  <a:lnTo>
                    <a:pt x="1708" y="14"/>
                  </a:lnTo>
                  <a:lnTo>
                    <a:pt x="1713" y="22"/>
                  </a:lnTo>
                  <a:lnTo>
                    <a:pt x="1719" y="30"/>
                  </a:lnTo>
                  <a:lnTo>
                    <a:pt x="1721" y="40"/>
                  </a:lnTo>
                  <a:lnTo>
                    <a:pt x="1722" y="50"/>
                  </a:lnTo>
                  <a:lnTo>
                    <a:pt x="1722" y="413"/>
                  </a:lnTo>
                  <a:lnTo>
                    <a:pt x="1722" y="413"/>
                  </a:lnTo>
                  <a:lnTo>
                    <a:pt x="1721" y="424"/>
                  </a:lnTo>
                  <a:lnTo>
                    <a:pt x="1719" y="433"/>
                  </a:lnTo>
                  <a:lnTo>
                    <a:pt x="1713" y="442"/>
                  </a:lnTo>
                  <a:lnTo>
                    <a:pt x="1708" y="449"/>
                  </a:lnTo>
                  <a:lnTo>
                    <a:pt x="1700" y="456"/>
                  </a:lnTo>
                  <a:lnTo>
                    <a:pt x="1692" y="460"/>
                  </a:lnTo>
                  <a:lnTo>
                    <a:pt x="1682" y="463"/>
                  </a:lnTo>
                  <a:lnTo>
                    <a:pt x="1672" y="465"/>
                  </a:lnTo>
                  <a:lnTo>
                    <a:pt x="51" y="465"/>
                  </a:lnTo>
                  <a:lnTo>
                    <a:pt x="51" y="465"/>
                  </a:lnTo>
                  <a:lnTo>
                    <a:pt x="40" y="463"/>
                  </a:lnTo>
                  <a:lnTo>
                    <a:pt x="30" y="460"/>
                  </a:lnTo>
                  <a:lnTo>
                    <a:pt x="22" y="456"/>
                  </a:lnTo>
                  <a:lnTo>
                    <a:pt x="15" y="449"/>
                  </a:lnTo>
                  <a:lnTo>
                    <a:pt x="9" y="442"/>
                  </a:lnTo>
                  <a:lnTo>
                    <a:pt x="4" y="433"/>
                  </a:lnTo>
                  <a:lnTo>
                    <a:pt x="1" y="424"/>
                  </a:lnTo>
                  <a:lnTo>
                    <a:pt x="0" y="413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60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D4CC0AD0-A91B-9E40-10F7-DDFAC77677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613841" y="2888008"/>
              <a:ext cx="3590854" cy="886976"/>
            </a:xfrm>
            <a:custGeom>
              <a:avLst/>
              <a:gdLst>
                <a:gd name="T0" fmla="*/ 0 w 1672"/>
                <a:gd name="T1" fmla="*/ 388 h 413"/>
                <a:gd name="T2" fmla="*/ 0 w 1672"/>
                <a:gd name="T3" fmla="*/ 25 h 413"/>
                <a:gd name="T4" fmla="*/ 0 w 1672"/>
                <a:gd name="T5" fmla="*/ 25 h 413"/>
                <a:gd name="T6" fmla="*/ 1 w 1672"/>
                <a:gd name="T7" fmla="*/ 21 h 413"/>
                <a:gd name="T8" fmla="*/ 2 w 1672"/>
                <a:gd name="T9" fmla="*/ 15 h 413"/>
                <a:gd name="T10" fmla="*/ 4 w 1672"/>
                <a:gd name="T11" fmla="*/ 11 h 413"/>
                <a:gd name="T12" fmla="*/ 8 w 1672"/>
                <a:gd name="T13" fmla="*/ 8 h 413"/>
                <a:gd name="T14" fmla="*/ 11 w 1672"/>
                <a:gd name="T15" fmla="*/ 4 h 413"/>
                <a:gd name="T16" fmla="*/ 15 w 1672"/>
                <a:gd name="T17" fmla="*/ 2 h 413"/>
                <a:gd name="T18" fmla="*/ 21 w 1672"/>
                <a:gd name="T19" fmla="*/ 1 h 413"/>
                <a:gd name="T20" fmla="*/ 26 w 1672"/>
                <a:gd name="T21" fmla="*/ 0 h 413"/>
                <a:gd name="T22" fmla="*/ 1647 w 1672"/>
                <a:gd name="T23" fmla="*/ 0 h 413"/>
                <a:gd name="T24" fmla="*/ 1647 w 1672"/>
                <a:gd name="T25" fmla="*/ 0 h 413"/>
                <a:gd name="T26" fmla="*/ 1651 w 1672"/>
                <a:gd name="T27" fmla="*/ 1 h 413"/>
                <a:gd name="T28" fmla="*/ 1657 w 1672"/>
                <a:gd name="T29" fmla="*/ 2 h 413"/>
                <a:gd name="T30" fmla="*/ 1661 w 1672"/>
                <a:gd name="T31" fmla="*/ 4 h 413"/>
                <a:gd name="T32" fmla="*/ 1664 w 1672"/>
                <a:gd name="T33" fmla="*/ 8 h 413"/>
                <a:gd name="T34" fmla="*/ 1668 w 1672"/>
                <a:gd name="T35" fmla="*/ 11 h 413"/>
                <a:gd name="T36" fmla="*/ 1670 w 1672"/>
                <a:gd name="T37" fmla="*/ 15 h 413"/>
                <a:gd name="T38" fmla="*/ 1671 w 1672"/>
                <a:gd name="T39" fmla="*/ 21 h 413"/>
                <a:gd name="T40" fmla="*/ 1672 w 1672"/>
                <a:gd name="T41" fmla="*/ 25 h 413"/>
                <a:gd name="T42" fmla="*/ 1672 w 1672"/>
                <a:gd name="T43" fmla="*/ 388 h 413"/>
                <a:gd name="T44" fmla="*/ 1672 w 1672"/>
                <a:gd name="T45" fmla="*/ 388 h 413"/>
                <a:gd name="T46" fmla="*/ 1671 w 1672"/>
                <a:gd name="T47" fmla="*/ 394 h 413"/>
                <a:gd name="T48" fmla="*/ 1670 w 1672"/>
                <a:gd name="T49" fmla="*/ 398 h 413"/>
                <a:gd name="T50" fmla="*/ 1668 w 1672"/>
                <a:gd name="T51" fmla="*/ 403 h 413"/>
                <a:gd name="T52" fmla="*/ 1664 w 1672"/>
                <a:gd name="T53" fmla="*/ 407 h 413"/>
                <a:gd name="T54" fmla="*/ 1661 w 1672"/>
                <a:gd name="T55" fmla="*/ 409 h 413"/>
                <a:gd name="T56" fmla="*/ 1657 w 1672"/>
                <a:gd name="T57" fmla="*/ 412 h 413"/>
                <a:gd name="T58" fmla="*/ 1651 w 1672"/>
                <a:gd name="T59" fmla="*/ 413 h 413"/>
                <a:gd name="T60" fmla="*/ 1647 w 1672"/>
                <a:gd name="T61" fmla="*/ 413 h 413"/>
                <a:gd name="T62" fmla="*/ 26 w 1672"/>
                <a:gd name="T63" fmla="*/ 413 h 413"/>
                <a:gd name="T64" fmla="*/ 26 w 1672"/>
                <a:gd name="T65" fmla="*/ 413 h 413"/>
                <a:gd name="T66" fmla="*/ 21 w 1672"/>
                <a:gd name="T67" fmla="*/ 413 h 413"/>
                <a:gd name="T68" fmla="*/ 15 w 1672"/>
                <a:gd name="T69" fmla="*/ 412 h 413"/>
                <a:gd name="T70" fmla="*/ 11 w 1672"/>
                <a:gd name="T71" fmla="*/ 409 h 413"/>
                <a:gd name="T72" fmla="*/ 8 w 1672"/>
                <a:gd name="T73" fmla="*/ 407 h 413"/>
                <a:gd name="T74" fmla="*/ 4 w 1672"/>
                <a:gd name="T75" fmla="*/ 403 h 413"/>
                <a:gd name="T76" fmla="*/ 2 w 1672"/>
                <a:gd name="T77" fmla="*/ 398 h 413"/>
                <a:gd name="T78" fmla="*/ 1 w 1672"/>
                <a:gd name="T79" fmla="*/ 394 h 413"/>
                <a:gd name="T80" fmla="*/ 0 w 1672"/>
                <a:gd name="T81" fmla="*/ 388 h 413"/>
                <a:gd name="T82" fmla="*/ 0 w 1672"/>
                <a:gd name="T83" fmla="*/ 38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72" h="413">
                  <a:moveTo>
                    <a:pt x="0" y="388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1647" y="0"/>
                  </a:lnTo>
                  <a:lnTo>
                    <a:pt x="1647" y="0"/>
                  </a:lnTo>
                  <a:lnTo>
                    <a:pt x="1651" y="1"/>
                  </a:lnTo>
                  <a:lnTo>
                    <a:pt x="1657" y="2"/>
                  </a:lnTo>
                  <a:lnTo>
                    <a:pt x="1661" y="4"/>
                  </a:lnTo>
                  <a:lnTo>
                    <a:pt x="1664" y="8"/>
                  </a:lnTo>
                  <a:lnTo>
                    <a:pt x="1668" y="11"/>
                  </a:lnTo>
                  <a:lnTo>
                    <a:pt x="1670" y="15"/>
                  </a:lnTo>
                  <a:lnTo>
                    <a:pt x="1671" y="21"/>
                  </a:lnTo>
                  <a:lnTo>
                    <a:pt x="1672" y="25"/>
                  </a:lnTo>
                  <a:lnTo>
                    <a:pt x="1672" y="388"/>
                  </a:lnTo>
                  <a:lnTo>
                    <a:pt x="1672" y="388"/>
                  </a:lnTo>
                  <a:lnTo>
                    <a:pt x="1671" y="394"/>
                  </a:lnTo>
                  <a:lnTo>
                    <a:pt x="1670" y="398"/>
                  </a:lnTo>
                  <a:lnTo>
                    <a:pt x="1668" y="403"/>
                  </a:lnTo>
                  <a:lnTo>
                    <a:pt x="1664" y="407"/>
                  </a:lnTo>
                  <a:lnTo>
                    <a:pt x="1661" y="409"/>
                  </a:lnTo>
                  <a:lnTo>
                    <a:pt x="1657" y="412"/>
                  </a:lnTo>
                  <a:lnTo>
                    <a:pt x="1651" y="413"/>
                  </a:lnTo>
                  <a:lnTo>
                    <a:pt x="1647" y="413"/>
                  </a:lnTo>
                  <a:lnTo>
                    <a:pt x="26" y="413"/>
                  </a:lnTo>
                  <a:lnTo>
                    <a:pt x="26" y="413"/>
                  </a:lnTo>
                  <a:lnTo>
                    <a:pt x="21" y="413"/>
                  </a:lnTo>
                  <a:lnTo>
                    <a:pt x="15" y="412"/>
                  </a:lnTo>
                  <a:lnTo>
                    <a:pt x="11" y="409"/>
                  </a:lnTo>
                  <a:lnTo>
                    <a:pt x="8" y="407"/>
                  </a:lnTo>
                  <a:lnTo>
                    <a:pt x="4" y="403"/>
                  </a:lnTo>
                  <a:lnTo>
                    <a:pt x="2" y="398"/>
                  </a:lnTo>
                  <a:lnTo>
                    <a:pt x="1" y="394"/>
                  </a:lnTo>
                  <a:lnTo>
                    <a:pt x="0" y="388"/>
                  </a:lnTo>
                  <a:lnTo>
                    <a:pt x="0" y="388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6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2D1E627A-3D99-2619-6239-EDD41D31A5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832899" y="3006127"/>
              <a:ext cx="652883" cy="652882"/>
            </a:xfrm>
            <a:custGeom>
              <a:avLst/>
              <a:gdLst>
                <a:gd name="T0" fmla="*/ 0 w 304"/>
                <a:gd name="T1" fmla="*/ 304 h 304"/>
                <a:gd name="T2" fmla="*/ 50 w 304"/>
                <a:gd name="T3" fmla="*/ 304 h 304"/>
                <a:gd name="T4" fmla="*/ 50 w 304"/>
                <a:gd name="T5" fmla="*/ 139 h 304"/>
                <a:gd name="T6" fmla="*/ 50 w 304"/>
                <a:gd name="T7" fmla="*/ 139 h 304"/>
                <a:gd name="T8" fmla="*/ 51 w 304"/>
                <a:gd name="T9" fmla="*/ 135 h 304"/>
                <a:gd name="T10" fmla="*/ 54 w 304"/>
                <a:gd name="T11" fmla="*/ 131 h 304"/>
                <a:gd name="T12" fmla="*/ 57 w 304"/>
                <a:gd name="T13" fmla="*/ 127 h 304"/>
                <a:gd name="T14" fmla="*/ 63 w 304"/>
                <a:gd name="T15" fmla="*/ 126 h 304"/>
                <a:gd name="T16" fmla="*/ 213 w 304"/>
                <a:gd name="T17" fmla="*/ 126 h 304"/>
                <a:gd name="T18" fmla="*/ 137 w 304"/>
                <a:gd name="T19" fmla="*/ 202 h 304"/>
                <a:gd name="T20" fmla="*/ 202 w 304"/>
                <a:gd name="T21" fmla="*/ 202 h 304"/>
                <a:gd name="T22" fmla="*/ 304 w 304"/>
                <a:gd name="T23" fmla="*/ 101 h 304"/>
                <a:gd name="T24" fmla="*/ 202 w 304"/>
                <a:gd name="T25" fmla="*/ 0 h 304"/>
                <a:gd name="T26" fmla="*/ 137 w 304"/>
                <a:gd name="T27" fmla="*/ 0 h 304"/>
                <a:gd name="T28" fmla="*/ 213 w 304"/>
                <a:gd name="T29" fmla="*/ 76 h 304"/>
                <a:gd name="T30" fmla="*/ 25 w 304"/>
                <a:gd name="T31" fmla="*/ 76 h 304"/>
                <a:gd name="T32" fmla="*/ 25 w 304"/>
                <a:gd name="T33" fmla="*/ 76 h 304"/>
                <a:gd name="T34" fmla="*/ 19 w 304"/>
                <a:gd name="T35" fmla="*/ 76 h 304"/>
                <a:gd name="T36" fmla="*/ 15 w 304"/>
                <a:gd name="T37" fmla="*/ 78 h 304"/>
                <a:gd name="T38" fmla="*/ 11 w 304"/>
                <a:gd name="T39" fmla="*/ 81 h 304"/>
                <a:gd name="T40" fmla="*/ 6 w 304"/>
                <a:gd name="T41" fmla="*/ 84 h 304"/>
                <a:gd name="T42" fmla="*/ 4 w 304"/>
                <a:gd name="T43" fmla="*/ 87 h 304"/>
                <a:gd name="T44" fmla="*/ 1 w 304"/>
                <a:gd name="T45" fmla="*/ 91 h 304"/>
                <a:gd name="T46" fmla="*/ 0 w 304"/>
                <a:gd name="T47" fmla="*/ 96 h 304"/>
                <a:gd name="T48" fmla="*/ 0 w 304"/>
                <a:gd name="T49" fmla="*/ 101 h 304"/>
                <a:gd name="T50" fmla="*/ 0 w 304"/>
                <a:gd name="T51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4" h="304">
                  <a:moveTo>
                    <a:pt x="0" y="304"/>
                  </a:moveTo>
                  <a:lnTo>
                    <a:pt x="50" y="304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51" y="135"/>
                  </a:lnTo>
                  <a:lnTo>
                    <a:pt x="54" y="131"/>
                  </a:lnTo>
                  <a:lnTo>
                    <a:pt x="57" y="127"/>
                  </a:lnTo>
                  <a:lnTo>
                    <a:pt x="63" y="126"/>
                  </a:lnTo>
                  <a:lnTo>
                    <a:pt x="213" y="126"/>
                  </a:lnTo>
                  <a:lnTo>
                    <a:pt x="137" y="202"/>
                  </a:lnTo>
                  <a:lnTo>
                    <a:pt x="202" y="202"/>
                  </a:lnTo>
                  <a:lnTo>
                    <a:pt x="304" y="101"/>
                  </a:lnTo>
                  <a:lnTo>
                    <a:pt x="202" y="0"/>
                  </a:lnTo>
                  <a:lnTo>
                    <a:pt x="137" y="0"/>
                  </a:lnTo>
                  <a:lnTo>
                    <a:pt x="213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19" y="76"/>
                  </a:lnTo>
                  <a:lnTo>
                    <a:pt x="15" y="78"/>
                  </a:lnTo>
                  <a:lnTo>
                    <a:pt x="11" y="81"/>
                  </a:lnTo>
                  <a:lnTo>
                    <a:pt x="6" y="84"/>
                  </a:lnTo>
                  <a:lnTo>
                    <a:pt x="4" y="87"/>
                  </a:lnTo>
                  <a:lnTo>
                    <a:pt x="1" y="91"/>
                  </a:lnTo>
                  <a:lnTo>
                    <a:pt x="0" y="96"/>
                  </a:lnTo>
                  <a:lnTo>
                    <a:pt x="0" y="101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60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90" name="Ryhmä 89">
            <a:extLst>
              <a:ext uri="{FF2B5EF4-FFF2-40B4-BE49-F238E27FC236}">
                <a16:creationId xmlns:a16="http://schemas.microsoft.com/office/drawing/2014/main" id="{7009A596-F38D-554A-2418-C5F40DFF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8393809" y="2422611"/>
            <a:ext cx="2672073" cy="720000"/>
            <a:chOff x="12995560" y="4074111"/>
            <a:chExt cx="3698236" cy="996505"/>
          </a:xfrm>
        </p:grpSpPr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BBCC168C-E7DA-B8B9-A7C6-28C8CB7F3E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995560" y="4074111"/>
              <a:ext cx="3698236" cy="996505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F9163FF2-C083-C818-8204-E145977376C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995560" y="4074111"/>
              <a:ext cx="3698236" cy="996505"/>
            </a:xfrm>
            <a:custGeom>
              <a:avLst/>
              <a:gdLst>
                <a:gd name="T0" fmla="*/ 0 w 1722"/>
                <a:gd name="T1" fmla="*/ 413 h 464"/>
                <a:gd name="T2" fmla="*/ 0 w 1722"/>
                <a:gd name="T3" fmla="*/ 49 h 464"/>
                <a:gd name="T4" fmla="*/ 0 w 1722"/>
                <a:gd name="T5" fmla="*/ 49 h 464"/>
                <a:gd name="T6" fmla="*/ 1 w 1722"/>
                <a:gd name="T7" fmla="*/ 40 h 464"/>
                <a:gd name="T8" fmla="*/ 4 w 1722"/>
                <a:gd name="T9" fmla="*/ 30 h 464"/>
                <a:gd name="T10" fmla="*/ 9 w 1722"/>
                <a:gd name="T11" fmla="*/ 21 h 464"/>
                <a:gd name="T12" fmla="*/ 15 w 1722"/>
                <a:gd name="T13" fmla="*/ 14 h 464"/>
                <a:gd name="T14" fmla="*/ 22 w 1722"/>
                <a:gd name="T15" fmla="*/ 8 h 464"/>
                <a:gd name="T16" fmla="*/ 30 w 1722"/>
                <a:gd name="T17" fmla="*/ 3 h 464"/>
                <a:gd name="T18" fmla="*/ 40 w 1722"/>
                <a:gd name="T19" fmla="*/ 1 h 464"/>
                <a:gd name="T20" fmla="*/ 51 w 1722"/>
                <a:gd name="T21" fmla="*/ 0 h 464"/>
                <a:gd name="T22" fmla="*/ 1672 w 1722"/>
                <a:gd name="T23" fmla="*/ 0 h 464"/>
                <a:gd name="T24" fmla="*/ 1672 w 1722"/>
                <a:gd name="T25" fmla="*/ 0 h 464"/>
                <a:gd name="T26" fmla="*/ 1682 w 1722"/>
                <a:gd name="T27" fmla="*/ 1 h 464"/>
                <a:gd name="T28" fmla="*/ 1692 w 1722"/>
                <a:gd name="T29" fmla="*/ 3 h 464"/>
                <a:gd name="T30" fmla="*/ 1700 w 1722"/>
                <a:gd name="T31" fmla="*/ 8 h 464"/>
                <a:gd name="T32" fmla="*/ 1708 w 1722"/>
                <a:gd name="T33" fmla="*/ 14 h 464"/>
                <a:gd name="T34" fmla="*/ 1713 w 1722"/>
                <a:gd name="T35" fmla="*/ 21 h 464"/>
                <a:gd name="T36" fmla="*/ 1719 w 1722"/>
                <a:gd name="T37" fmla="*/ 30 h 464"/>
                <a:gd name="T38" fmla="*/ 1721 w 1722"/>
                <a:gd name="T39" fmla="*/ 40 h 464"/>
                <a:gd name="T40" fmla="*/ 1722 w 1722"/>
                <a:gd name="T41" fmla="*/ 49 h 464"/>
                <a:gd name="T42" fmla="*/ 1722 w 1722"/>
                <a:gd name="T43" fmla="*/ 413 h 464"/>
                <a:gd name="T44" fmla="*/ 1722 w 1722"/>
                <a:gd name="T45" fmla="*/ 413 h 464"/>
                <a:gd name="T46" fmla="*/ 1721 w 1722"/>
                <a:gd name="T47" fmla="*/ 423 h 464"/>
                <a:gd name="T48" fmla="*/ 1719 w 1722"/>
                <a:gd name="T49" fmla="*/ 433 h 464"/>
                <a:gd name="T50" fmla="*/ 1713 w 1722"/>
                <a:gd name="T51" fmla="*/ 441 h 464"/>
                <a:gd name="T52" fmla="*/ 1708 w 1722"/>
                <a:gd name="T53" fmla="*/ 449 h 464"/>
                <a:gd name="T54" fmla="*/ 1700 w 1722"/>
                <a:gd name="T55" fmla="*/ 455 h 464"/>
                <a:gd name="T56" fmla="*/ 1692 w 1722"/>
                <a:gd name="T57" fmla="*/ 460 h 464"/>
                <a:gd name="T58" fmla="*/ 1682 w 1722"/>
                <a:gd name="T59" fmla="*/ 463 h 464"/>
                <a:gd name="T60" fmla="*/ 1672 w 1722"/>
                <a:gd name="T61" fmla="*/ 464 h 464"/>
                <a:gd name="T62" fmla="*/ 51 w 1722"/>
                <a:gd name="T63" fmla="*/ 464 h 464"/>
                <a:gd name="T64" fmla="*/ 51 w 1722"/>
                <a:gd name="T65" fmla="*/ 464 h 464"/>
                <a:gd name="T66" fmla="*/ 40 w 1722"/>
                <a:gd name="T67" fmla="*/ 463 h 464"/>
                <a:gd name="T68" fmla="*/ 30 w 1722"/>
                <a:gd name="T69" fmla="*/ 460 h 464"/>
                <a:gd name="T70" fmla="*/ 22 w 1722"/>
                <a:gd name="T71" fmla="*/ 455 h 464"/>
                <a:gd name="T72" fmla="*/ 15 w 1722"/>
                <a:gd name="T73" fmla="*/ 449 h 464"/>
                <a:gd name="T74" fmla="*/ 9 w 1722"/>
                <a:gd name="T75" fmla="*/ 441 h 464"/>
                <a:gd name="T76" fmla="*/ 4 w 1722"/>
                <a:gd name="T77" fmla="*/ 433 h 464"/>
                <a:gd name="T78" fmla="*/ 1 w 1722"/>
                <a:gd name="T79" fmla="*/ 423 h 464"/>
                <a:gd name="T80" fmla="*/ 0 w 1722"/>
                <a:gd name="T81" fmla="*/ 413 h 464"/>
                <a:gd name="T82" fmla="*/ 0 w 1722"/>
                <a:gd name="T83" fmla="*/ 41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2" h="464">
                  <a:moveTo>
                    <a:pt x="0" y="413"/>
                  </a:moveTo>
                  <a:lnTo>
                    <a:pt x="0" y="49"/>
                  </a:lnTo>
                  <a:lnTo>
                    <a:pt x="0" y="49"/>
                  </a:lnTo>
                  <a:lnTo>
                    <a:pt x="1" y="40"/>
                  </a:lnTo>
                  <a:lnTo>
                    <a:pt x="4" y="30"/>
                  </a:lnTo>
                  <a:lnTo>
                    <a:pt x="9" y="21"/>
                  </a:lnTo>
                  <a:lnTo>
                    <a:pt x="15" y="14"/>
                  </a:lnTo>
                  <a:lnTo>
                    <a:pt x="22" y="8"/>
                  </a:lnTo>
                  <a:lnTo>
                    <a:pt x="30" y="3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82" y="1"/>
                  </a:lnTo>
                  <a:lnTo>
                    <a:pt x="1692" y="3"/>
                  </a:lnTo>
                  <a:lnTo>
                    <a:pt x="1700" y="8"/>
                  </a:lnTo>
                  <a:lnTo>
                    <a:pt x="1708" y="14"/>
                  </a:lnTo>
                  <a:lnTo>
                    <a:pt x="1713" y="21"/>
                  </a:lnTo>
                  <a:lnTo>
                    <a:pt x="1719" y="30"/>
                  </a:lnTo>
                  <a:lnTo>
                    <a:pt x="1721" y="40"/>
                  </a:lnTo>
                  <a:lnTo>
                    <a:pt x="1722" y="49"/>
                  </a:lnTo>
                  <a:lnTo>
                    <a:pt x="1722" y="413"/>
                  </a:lnTo>
                  <a:lnTo>
                    <a:pt x="1722" y="413"/>
                  </a:lnTo>
                  <a:lnTo>
                    <a:pt x="1721" y="423"/>
                  </a:lnTo>
                  <a:lnTo>
                    <a:pt x="1719" y="433"/>
                  </a:lnTo>
                  <a:lnTo>
                    <a:pt x="1713" y="441"/>
                  </a:lnTo>
                  <a:lnTo>
                    <a:pt x="1708" y="449"/>
                  </a:lnTo>
                  <a:lnTo>
                    <a:pt x="1700" y="455"/>
                  </a:lnTo>
                  <a:lnTo>
                    <a:pt x="1692" y="460"/>
                  </a:lnTo>
                  <a:lnTo>
                    <a:pt x="1682" y="463"/>
                  </a:lnTo>
                  <a:lnTo>
                    <a:pt x="1672" y="464"/>
                  </a:lnTo>
                  <a:lnTo>
                    <a:pt x="51" y="464"/>
                  </a:lnTo>
                  <a:lnTo>
                    <a:pt x="51" y="464"/>
                  </a:lnTo>
                  <a:lnTo>
                    <a:pt x="40" y="463"/>
                  </a:lnTo>
                  <a:lnTo>
                    <a:pt x="30" y="460"/>
                  </a:lnTo>
                  <a:lnTo>
                    <a:pt x="22" y="455"/>
                  </a:lnTo>
                  <a:lnTo>
                    <a:pt x="15" y="449"/>
                  </a:lnTo>
                  <a:lnTo>
                    <a:pt x="9" y="441"/>
                  </a:lnTo>
                  <a:lnTo>
                    <a:pt x="4" y="433"/>
                  </a:lnTo>
                  <a:lnTo>
                    <a:pt x="1" y="423"/>
                  </a:lnTo>
                  <a:lnTo>
                    <a:pt x="0" y="413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6A3B77E6-F7A9-4BBE-9083-601ACEA0CC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3049252" y="4125655"/>
              <a:ext cx="3590854" cy="889123"/>
            </a:xfrm>
            <a:custGeom>
              <a:avLst/>
              <a:gdLst>
                <a:gd name="T0" fmla="*/ 0 w 1672"/>
                <a:gd name="T1" fmla="*/ 389 h 414"/>
                <a:gd name="T2" fmla="*/ 0 w 1672"/>
                <a:gd name="T3" fmla="*/ 25 h 414"/>
                <a:gd name="T4" fmla="*/ 0 w 1672"/>
                <a:gd name="T5" fmla="*/ 25 h 414"/>
                <a:gd name="T6" fmla="*/ 1 w 1672"/>
                <a:gd name="T7" fmla="*/ 21 h 414"/>
                <a:gd name="T8" fmla="*/ 2 w 1672"/>
                <a:gd name="T9" fmla="*/ 16 h 414"/>
                <a:gd name="T10" fmla="*/ 4 w 1672"/>
                <a:gd name="T11" fmla="*/ 11 h 414"/>
                <a:gd name="T12" fmla="*/ 8 w 1672"/>
                <a:gd name="T13" fmla="*/ 8 h 414"/>
                <a:gd name="T14" fmla="*/ 11 w 1672"/>
                <a:gd name="T15" fmla="*/ 5 h 414"/>
                <a:gd name="T16" fmla="*/ 15 w 1672"/>
                <a:gd name="T17" fmla="*/ 3 h 414"/>
                <a:gd name="T18" fmla="*/ 21 w 1672"/>
                <a:gd name="T19" fmla="*/ 2 h 414"/>
                <a:gd name="T20" fmla="*/ 26 w 1672"/>
                <a:gd name="T21" fmla="*/ 0 h 414"/>
                <a:gd name="T22" fmla="*/ 1647 w 1672"/>
                <a:gd name="T23" fmla="*/ 0 h 414"/>
                <a:gd name="T24" fmla="*/ 1647 w 1672"/>
                <a:gd name="T25" fmla="*/ 0 h 414"/>
                <a:gd name="T26" fmla="*/ 1651 w 1672"/>
                <a:gd name="T27" fmla="*/ 2 h 414"/>
                <a:gd name="T28" fmla="*/ 1657 w 1672"/>
                <a:gd name="T29" fmla="*/ 3 h 414"/>
                <a:gd name="T30" fmla="*/ 1661 w 1672"/>
                <a:gd name="T31" fmla="*/ 5 h 414"/>
                <a:gd name="T32" fmla="*/ 1664 w 1672"/>
                <a:gd name="T33" fmla="*/ 8 h 414"/>
                <a:gd name="T34" fmla="*/ 1668 w 1672"/>
                <a:gd name="T35" fmla="*/ 11 h 414"/>
                <a:gd name="T36" fmla="*/ 1670 w 1672"/>
                <a:gd name="T37" fmla="*/ 16 h 414"/>
                <a:gd name="T38" fmla="*/ 1671 w 1672"/>
                <a:gd name="T39" fmla="*/ 21 h 414"/>
                <a:gd name="T40" fmla="*/ 1672 w 1672"/>
                <a:gd name="T41" fmla="*/ 25 h 414"/>
                <a:gd name="T42" fmla="*/ 1672 w 1672"/>
                <a:gd name="T43" fmla="*/ 389 h 414"/>
                <a:gd name="T44" fmla="*/ 1672 w 1672"/>
                <a:gd name="T45" fmla="*/ 389 h 414"/>
                <a:gd name="T46" fmla="*/ 1671 w 1672"/>
                <a:gd name="T47" fmla="*/ 394 h 414"/>
                <a:gd name="T48" fmla="*/ 1670 w 1672"/>
                <a:gd name="T49" fmla="*/ 399 h 414"/>
                <a:gd name="T50" fmla="*/ 1668 w 1672"/>
                <a:gd name="T51" fmla="*/ 403 h 414"/>
                <a:gd name="T52" fmla="*/ 1664 w 1672"/>
                <a:gd name="T53" fmla="*/ 407 h 414"/>
                <a:gd name="T54" fmla="*/ 1661 w 1672"/>
                <a:gd name="T55" fmla="*/ 410 h 414"/>
                <a:gd name="T56" fmla="*/ 1657 w 1672"/>
                <a:gd name="T57" fmla="*/ 413 h 414"/>
                <a:gd name="T58" fmla="*/ 1651 w 1672"/>
                <a:gd name="T59" fmla="*/ 414 h 414"/>
                <a:gd name="T60" fmla="*/ 1647 w 1672"/>
                <a:gd name="T61" fmla="*/ 414 h 414"/>
                <a:gd name="T62" fmla="*/ 26 w 1672"/>
                <a:gd name="T63" fmla="*/ 414 h 414"/>
                <a:gd name="T64" fmla="*/ 26 w 1672"/>
                <a:gd name="T65" fmla="*/ 414 h 414"/>
                <a:gd name="T66" fmla="*/ 21 w 1672"/>
                <a:gd name="T67" fmla="*/ 414 h 414"/>
                <a:gd name="T68" fmla="*/ 15 w 1672"/>
                <a:gd name="T69" fmla="*/ 413 h 414"/>
                <a:gd name="T70" fmla="*/ 11 w 1672"/>
                <a:gd name="T71" fmla="*/ 410 h 414"/>
                <a:gd name="T72" fmla="*/ 8 w 1672"/>
                <a:gd name="T73" fmla="*/ 407 h 414"/>
                <a:gd name="T74" fmla="*/ 4 w 1672"/>
                <a:gd name="T75" fmla="*/ 403 h 414"/>
                <a:gd name="T76" fmla="*/ 2 w 1672"/>
                <a:gd name="T77" fmla="*/ 399 h 414"/>
                <a:gd name="T78" fmla="*/ 1 w 1672"/>
                <a:gd name="T79" fmla="*/ 394 h 414"/>
                <a:gd name="T80" fmla="*/ 0 w 1672"/>
                <a:gd name="T81" fmla="*/ 389 h 414"/>
                <a:gd name="T82" fmla="*/ 0 w 1672"/>
                <a:gd name="T83" fmla="*/ 38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72" h="414">
                  <a:moveTo>
                    <a:pt x="0" y="389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21" y="2"/>
                  </a:lnTo>
                  <a:lnTo>
                    <a:pt x="26" y="0"/>
                  </a:lnTo>
                  <a:lnTo>
                    <a:pt x="1647" y="0"/>
                  </a:lnTo>
                  <a:lnTo>
                    <a:pt x="1647" y="0"/>
                  </a:lnTo>
                  <a:lnTo>
                    <a:pt x="1651" y="2"/>
                  </a:lnTo>
                  <a:lnTo>
                    <a:pt x="1657" y="3"/>
                  </a:lnTo>
                  <a:lnTo>
                    <a:pt x="1661" y="5"/>
                  </a:lnTo>
                  <a:lnTo>
                    <a:pt x="1664" y="8"/>
                  </a:lnTo>
                  <a:lnTo>
                    <a:pt x="1668" y="11"/>
                  </a:lnTo>
                  <a:lnTo>
                    <a:pt x="1670" y="16"/>
                  </a:lnTo>
                  <a:lnTo>
                    <a:pt x="1671" y="21"/>
                  </a:lnTo>
                  <a:lnTo>
                    <a:pt x="1672" y="25"/>
                  </a:lnTo>
                  <a:lnTo>
                    <a:pt x="1672" y="389"/>
                  </a:lnTo>
                  <a:lnTo>
                    <a:pt x="1672" y="389"/>
                  </a:lnTo>
                  <a:lnTo>
                    <a:pt x="1671" y="394"/>
                  </a:lnTo>
                  <a:lnTo>
                    <a:pt x="1670" y="399"/>
                  </a:lnTo>
                  <a:lnTo>
                    <a:pt x="1668" y="403"/>
                  </a:lnTo>
                  <a:lnTo>
                    <a:pt x="1664" y="407"/>
                  </a:lnTo>
                  <a:lnTo>
                    <a:pt x="1661" y="410"/>
                  </a:lnTo>
                  <a:lnTo>
                    <a:pt x="1657" y="413"/>
                  </a:lnTo>
                  <a:lnTo>
                    <a:pt x="1651" y="414"/>
                  </a:lnTo>
                  <a:lnTo>
                    <a:pt x="1647" y="414"/>
                  </a:lnTo>
                  <a:lnTo>
                    <a:pt x="26" y="414"/>
                  </a:lnTo>
                  <a:lnTo>
                    <a:pt x="26" y="414"/>
                  </a:lnTo>
                  <a:lnTo>
                    <a:pt x="21" y="414"/>
                  </a:lnTo>
                  <a:lnTo>
                    <a:pt x="15" y="413"/>
                  </a:lnTo>
                  <a:lnTo>
                    <a:pt x="11" y="410"/>
                  </a:lnTo>
                  <a:lnTo>
                    <a:pt x="8" y="407"/>
                  </a:lnTo>
                  <a:lnTo>
                    <a:pt x="4" y="403"/>
                  </a:lnTo>
                  <a:lnTo>
                    <a:pt x="2" y="399"/>
                  </a:lnTo>
                  <a:lnTo>
                    <a:pt x="1" y="394"/>
                  </a:lnTo>
                  <a:lnTo>
                    <a:pt x="0" y="389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6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CA40AABA-CCD0-9550-43D4-258874AF9B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3268311" y="4245922"/>
              <a:ext cx="652883" cy="652882"/>
            </a:xfrm>
            <a:custGeom>
              <a:avLst/>
              <a:gdLst>
                <a:gd name="T0" fmla="*/ 304 w 304"/>
                <a:gd name="T1" fmla="*/ 304 h 304"/>
                <a:gd name="T2" fmla="*/ 253 w 304"/>
                <a:gd name="T3" fmla="*/ 304 h 304"/>
                <a:gd name="T4" fmla="*/ 253 w 304"/>
                <a:gd name="T5" fmla="*/ 139 h 304"/>
                <a:gd name="T6" fmla="*/ 253 w 304"/>
                <a:gd name="T7" fmla="*/ 139 h 304"/>
                <a:gd name="T8" fmla="*/ 252 w 304"/>
                <a:gd name="T9" fmla="*/ 134 h 304"/>
                <a:gd name="T10" fmla="*/ 250 w 304"/>
                <a:gd name="T11" fmla="*/ 130 h 304"/>
                <a:gd name="T12" fmla="*/ 245 w 304"/>
                <a:gd name="T13" fmla="*/ 127 h 304"/>
                <a:gd name="T14" fmla="*/ 240 w 304"/>
                <a:gd name="T15" fmla="*/ 126 h 304"/>
                <a:gd name="T16" fmla="*/ 90 w 304"/>
                <a:gd name="T17" fmla="*/ 126 h 304"/>
                <a:gd name="T18" fmla="*/ 166 w 304"/>
                <a:gd name="T19" fmla="*/ 202 h 304"/>
                <a:gd name="T20" fmla="*/ 101 w 304"/>
                <a:gd name="T21" fmla="*/ 202 h 304"/>
                <a:gd name="T22" fmla="*/ 0 w 304"/>
                <a:gd name="T23" fmla="*/ 101 h 304"/>
                <a:gd name="T24" fmla="*/ 101 w 304"/>
                <a:gd name="T25" fmla="*/ 0 h 304"/>
                <a:gd name="T26" fmla="*/ 166 w 304"/>
                <a:gd name="T27" fmla="*/ 0 h 304"/>
                <a:gd name="T28" fmla="*/ 90 w 304"/>
                <a:gd name="T29" fmla="*/ 76 h 304"/>
                <a:gd name="T30" fmla="*/ 278 w 304"/>
                <a:gd name="T31" fmla="*/ 76 h 304"/>
                <a:gd name="T32" fmla="*/ 278 w 304"/>
                <a:gd name="T33" fmla="*/ 76 h 304"/>
                <a:gd name="T34" fmla="*/ 283 w 304"/>
                <a:gd name="T35" fmla="*/ 76 h 304"/>
                <a:gd name="T36" fmla="*/ 287 w 304"/>
                <a:gd name="T37" fmla="*/ 78 h 304"/>
                <a:gd name="T38" fmla="*/ 292 w 304"/>
                <a:gd name="T39" fmla="*/ 80 h 304"/>
                <a:gd name="T40" fmla="*/ 296 w 304"/>
                <a:gd name="T41" fmla="*/ 83 h 304"/>
                <a:gd name="T42" fmla="*/ 299 w 304"/>
                <a:gd name="T43" fmla="*/ 87 h 304"/>
                <a:gd name="T44" fmla="*/ 302 w 304"/>
                <a:gd name="T45" fmla="*/ 91 h 304"/>
                <a:gd name="T46" fmla="*/ 303 w 304"/>
                <a:gd name="T47" fmla="*/ 95 h 304"/>
                <a:gd name="T48" fmla="*/ 304 w 304"/>
                <a:gd name="T49" fmla="*/ 101 h 304"/>
                <a:gd name="T50" fmla="*/ 304 w 304"/>
                <a:gd name="T51" fmla="*/ 270 h 304"/>
                <a:gd name="T52" fmla="*/ 304 w 304"/>
                <a:gd name="T53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4" h="304">
                  <a:moveTo>
                    <a:pt x="304" y="304"/>
                  </a:moveTo>
                  <a:lnTo>
                    <a:pt x="253" y="304"/>
                  </a:lnTo>
                  <a:lnTo>
                    <a:pt x="253" y="139"/>
                  </a:lnTo>
                  <a:lnTo>
                    <a:pt x="253" y="139"/>
                  </a:lnTo>
                  <a:lnTo>
                    <a:pt x="252" y="134"/>
                  </a:lnTo>
                  <a:lnTo>
                    <a:pt x="250" y="130"/>
                  </a:lnTo>
                  <a:lnTo>
                    <a:pt x="245" y="127"/>
                  </a:lnTo>
                  <a:lnTo>
                    <a:pt x="240" y="126"/>
                  </a:lnTo>
                  <a:lnTo>
                    <a:pt x="90" y="126"/>
                  </a:lnTo>
                  <a:lnTo>
                    <a:pt x="166" y="202"/>
                  </a:lnTo>
                  <a:lnTo>
                    <a:pt x="101" y="202"/>
                  </a:lnTo>
                  <a:lnTo>
                    <a:pt x="0" y="101"/>
                  </a:lnTo>
                  <a:lnTo>
                    <a:pt x="101" y="0"/>
                  </a:lnTo>
                  <a:lnTo>
                    <a:pt x="166" y="0"/>
                  </a:lnTo>
                  <a:lnTo>
                    <a:pt x="90" y="76"/>
                  </a:lnTo>
                  <a:lnTo>
                    <a:pt x="278" y="76"/>
                  </a:lnTo>
                  <a:lnTo>
                    <a:pt x="278" y="76"/>
                  </a:lnTo>
                  <a:lnTo>
                    <a:pt x="283" y="76"/>
                  </a:lnTo>
                  <a:lnTo>
                    <a:pt x="287" y="78"/>
                  </a:lnTo>
                  <a:lnTo>
                    <a:pt x="292" y="80"/>
                  </a:lnTo>
                  <a:lnTo>
                    <a:pt x="296" y="83"/>
                  </a:lnTo>
                  <a:lnTo>
                    <a:pt x="299" y="87"/>
                  </a:lnTo>
                  <a:lnTo>
                    <a:pt x="302" y="91"/>
                  </a:lnTo>
                  <a:lnTo>
                    <a:pt x="303" y="95"/>
                  </a:lnTo>
                  <a:lnTo>
                    <a:pt x="304" y="101"/>
                  </a:lnTo>
                  <a:lnTo>
                    <a:pt x="304" y="270"/>
                  </a:lnTo>
                  <a:lnTo>
                    <a:pt x="304" y="304"/>
                  </a:lnTo>
                  <a:close/>
                </a:path>
              </a:pathLst>
            </a:custGeom>
            <a:solidFill>
              <a:srgbClr val="1018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8" name="Kuva 17">
            <a:extLst>
              <a:ext uri="{FF2B5EF4-FFF2-40B4-BE49-F238E27FC236}">
                <a16:creationId xmlns:a16="http://schemas.microsoft.com/office/drawing/2014/main" id="{D3D3B7E0-4C7F-9A2F-B74F-4D93D22D4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82365" y="5818130"/>
            <a:ext cx="2166261" cy="576000"/>
          </a:xfrm>
          <a:prstGeom prst="rect">
            <a:avLst/>
          </a:prstGeom>
        </p:spPr>
      </p:pic>
      <p:pic>
        <p:nvPicPr>
          <p:cNvPr id="100" name="Kuva 99">
            <a:extLst>
              <a:ext uri="{FF2B5EF4-FFF2-40B4-BE49-F238E27FC236}">
                <a16:creationId xmlns:a16="http://schemas.microsoft.com/office/drawing/2014/main" id="{54C19FA7-3F08-2B87-FC6B-6CA3949F9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36" y="2892131"/>
            <a:ext cx="1080002" cy="540000"/>
          </a:xfrm>
          <a:prstGeom prst="rect">
            <a:avLst/>
          </a:prstGeom>
        </p:spPr>
      </p:pic>
      <p:sp>
        <p:nvSpPr>
          <p:cNvPr id="54" name="Suorakulmio 53">
            <a:extLst>
              <a:ext uri="{FF2B5EF4-FFF2-40B4-BE49-F238E27FC236}">
                <a16:creationId xmlns:a16="http://schemas.microsoft.com/office/drawing/2014/main" id="{A7A25AA5-1AC3-DE4C-6759-EA6A72ADE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5934444"/>
            <a:ext cx="7577817" cy="19704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pic>
        <p:nvPicPr>
          <p:cNvPr id="56" name="Kuva 55">
            <a:extLst>
              <a:ext uri="{FF2B5EF4-FFF2-40B4-BE49-F238E27FC236}">
                <a16:creationId xmlns:a16="http://schemas.microsoft.com/office/drawing/2014/main" id="{40CBE6F7-0C4D-3A7F-A4DE-95953DA0B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9" y="8312865"/>
            <a:ext cx="1856029" cy="1080000"/>
          </a:xfrm>
          <a:prstGeom prst="rect">
            <a:avLst/>
          </a:prstGeom>
        </p:spPr>
      </p:pic>
      <p:grpSp>
        <p:nvGrpSpPr>
          <p:cNvPr id="113" name="Ryhmä 112">
            <a:extLst>
              <a:ext uri="{FF2B5EF4-FFF2-40B4-BE49-F238E27FC236}">
                <a16:creationId xmlns:a16="http://schemas.microsoft.com/office/drawing/2014/main" id="{D70DA513-433B-F26C-B158-8E4E223DB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0722227" y="9016039"/>
            <a:ext cx="649254" cy="648000"/>
            <a:chOff x="8951050" y="7673023"/>
            <a:chExt cx="906744" cy="904996"/>
          </a:xfrm>
        </p:grpSpPr>
        <p:sp>
          <p:nvSpPr>
            <p:cNvPr id="106" name="Suorakulmio 105">
              <a:extLst>
                <a:ext uri="{FF2B5EF4-FFF2-40B4-BE49-F238E27FC236}">
                  <a16:creationId xmlns:a16="http://schemas.microsoft.com/office/drawing/2014/main" id="{0A94652D-173E-02A7-D86D-D206996ED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51050" y="7673023"/>
              <a:ext cx="906744" cy="904996"/>
            </a:xfrm>
            <a:prstGeom prst="rect">
              <a:avLst/>
            </a:prstGeom>
            <a:solidFill>
              <a:srgbClr val="FFCD00"/>
            </a:solidFill>
            <a:ln w="603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/>
            </a:p>
          </p:txBody>
        </p:sp>
        <p:sp>
          <p:nvSpPr>
            <p:cNvPr id="105" name="Suorakulmio: Pyöristetyt kulmat 104">
              <a:extLst>
                <a:ext uri="{FF2B5EF4-FFF2-40B4-BE49-F238E27FC236}">
                  <a16:creationId xmlns:a16="http://schemas.microsoft.com/office/drawing/2014/main" id="{9F4B5D7B-801F-C3BD-17ED-630099E2CD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51050" y="7673023"/>
              <a:ext cx="906744" cy="904996"/>
            </a:xfrm>
            <a:prstGeom prst="roundRect">
              <a:avLst>
                <a:gd name="adj" fmla="val 7931"/>
              </a:avLst>
            </a:prstGeom>
            <a:solidFill>
              <a:srgbClr val="10182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12" name="Suorakulmio: Pyöristetyt kulmat 111">
              <a:extLst>
                <a:ext uri="{FF2B5EF4-FFF2-40B4-BE49-F238E27FC236}">
                  <a16:creationId xmlns:a16="http://schemas.microsoft.com/office/drawing/2014/main" id="{1E98BE6E-840C-A880-668C-6AAAAA2C97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96516" y="7718324"/>
              <a:ext cx="814169" cy="816076"/>
            </a:xfrm>
            <a:prstGeom prst="roundRect">
              <a:avLst>
                <a:gd name="adj" fmla="val 5848"/>
              </a:avLst>
            </a:prstGeom>
            <a:solidFill>
              <a:srgbClr val="FFCD0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35785041-2CBA-C0EC-3D7C-C6B4825504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9192491" y="7974311"/>
              <a:ext cx="423862" cy="302419"/>
            </a:xfrm>
            <a:custGeom>
              <a:avLst/>
              <a:gdLst>
                <a:gd name="T0" fmla="*/ 304 w 304"/>
                <a:gd name="T1" fmla="*/ 304 h 304"/>
                <a:gd name="T2" fmla="*/ 253 w 304"/>
                <a:gd name="T3" fmla="*/ 304 h 304"/>
                <a:gd name="T4" fmla="*/ 253 w 304"/>
                <a:gd name="T5" fmla="*/ 139 h 304"/>
                <a:gd name="T6" fmla="*/ 253 w 304"/>
                <a:gd name="T7" fmla="*/ 139 h 304"/>
                <a:gd name="T8" fmla="*/ 252 w 304"/>
                <a:gd name="T9" fmla="*/ 134 h 304"/>
                <a:gd name="T10" fmla="*/ 250 w 304"/>
                <a:gd name="T11" fmla="*/ 130 h 304"/>
                <a:gd name="T12" fmla="*/ 245 w 304"/>
                <a:gd name="T13" fmla="*/ 127 h 304"/>
                <a:gd name="T14" fmla="*/ 240 w 304"/>
                <a:gd name="T15" fmla="*/ 126 h 304"/>
                <a:gd name="T16" fmla="*/ 90 w 304"/>
                <a:gd name="T17" fmla="*/ 126 h 304"/>
                <a:gd name="T18" fmla="*/ 166 w 304"/>
                <a:gd name="T19" fmla="*/ 202 h 304"/>
                <a:gd name="T20" fmla="*/ 101 w 304"/>
                <a:gd name="T21" fmla="*/ 202 h 304"/>
                <a:gd name="T22" fmla="*/ 0 w 304"/>
                <a:gd name="T23" fmla="*/ 101 h 304"/>
                <a:gd name="T24" fmla="*/ 101 w 304"/>
                <a:gd name="T25" fmla="*/ 0 h 304"/>
                <a:gd name="T26" fmla="*/ 166 w 304"/>
                <a:gd name="T27" fmla="*/ 0 h 304"/>
                <a:gd name="T28" fmla="*/ 90 w 304"/>
                <a:gd name="T29" fmla="*/ 76 h 304"/>
                <a:gd name="T30" fmla="*/ 278 w 304"/>
                <a:gd name="T31" fmla="*/ 76 h 304"/>
                <a:gd name="T32" fmla="*/ 278 w 304"/>
                <a:gd name="T33" fmla="*/ 76 h 304"/>
                <a:gd name="T34" fmla="*/ 283 w 304"/>
                <a:gd name="T35" fmla="*/ 76 h 304"/>
                <a:gd name="T36" fmla="*/ 287 w 304"/>
                <a:gd name="T37" fmla="*/ 78 h 304"/>
                <a:gd name="T38" fmla="*/ 292 w 304"/>
                <a:gd name="T39" fmla="*/ 80 h 304"/>
                <a:gd name="T40" fmla="*/ 296 w 304"/>
                <a:gd name="T41" fmla="*/ 83 h 304"/>
                <a:gd name="T42" fmla="*/ 299 w 304"/>
                <a:gd name="T43" fmla="*/ 87 h 304"/>
                <a:gd name="T44" fmla="*/ 302 w 304"/>
                <a:gd name="T45" fmla="*/ 91 h 304"/>
                <a:gd name="T46" fmla="*/ 303 w 304"/>
                <a:gd name="T47" fmla="*/ 95 h 304"/>
                <a:gd name="T48" fmla="*/ 304 w 304"/>
                <a:gd name="T49" fmla="*/ 101 h 304"/>
                <a:gd name="T50" fmla="*/ 304 w 304"/>
                <a:gd name="T51" fmla="*/ 270 h 304"/>
                <a:gd name="T52" fmla="*/ 304 w 304"/>
                <a:gd name="T53" fmla="*/ 304 h 304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9967 w 10000"/>
                <a:gd name="connsiteY23" fmla="*/ 3125 h 10000"/>
                <a:gd name="connsiteX24" fmla="*/ 10000 w 10000"/>
                <a:gd name="connsiteY24" fmla="*/ 3322 h 10000"/>
                <a:gd name="connsiteX25" fmla="*/ 10000 w 10000"/>
                <a:gd name="connsiteY25" fmla="*/ 10000 h 10000"/>
                <a:gd name="connsiteX0" fmla="*/ 10000 w 10115"/>
                <a:gd name="connsiteY0" fmla="*/ 10000 h 10000"/>
                <a:gd name="connsiteX1" fmla="*/ 8322 w 10115"/>
                <a:gd name="connsiteY1" fmla="*/ 10000 h 10000"/>
                <a:gd name="connsiteX2" fmla="*/ 8322 w 10115"/>
                <a:gd name="connsiteY2" fmla="*/ 4572 h 10000"/>
                <a:gd name="connsiteX3" fmla="*/ 8322 w 10115"/>
                <a:gd name="connsiteY3" fmla="*/ 4572 h 10000"/>
                <a:gd name="connsiteX4" fmla="*/ 8289 w 10115"/>
                <a:gd name="connsiteY4" fmla="*/ 4408 h 10000"/>
                <a:gd name="connsiteX5" fmla="*/ 8224 w 10115"/>
                <a:gd name="connsiteY5" fmla="*/ 4276 h 10000"/>
                <a:gd name="connsiteX6" fmla="*/ 8059 w 10115"/>
                <a:gd name="connsiteY6" fmla="*/ 4178 h 10000"/>
                <a:gd name="connsiteX7" fmla="*/ 7895 w 10115"/>
                <a:gd name="connsiteY7" fmla="*/ 4145 h 10000"/>
                <a:gd name="connsiteX8" fmla="*/ 2961 w 10115"/>
                <a:gd name="connsiteY8" fmla="*/ 4145 h 10000"/>
                <a:gd name="connsiteX9" fmla="*/ 5461 w 10115"/>
                <a:gd name="connsiteY9" fmla="*/ 6645 h 10000"/>
                <a:gd name="connsiteX10" fmla="*/ 3322 w 10115"/>
                <a:gd name="connsiteY10" fmla="*/ 6645 h 10000"/>
                <a:gd name="connsiteX11" fmla="*/ 0 w 10115"/>
                <a:gd name="connsiteY11" fmla="*/ 3322 h 10000"/>
                <a:gd name="connsiteX12" fmla="*/ 3322 w 10115"/>
                <a:gd name="connsiteY12" fmla="*/ 0 h 10000"/>
                <a:gd name="connsiteX13" fmla="*/ 5461 w 10115"/>
                <a:gd name="connsiteY13" fmla="*/ 0 h 10000"/>
                <a:gd name="connsiteX14" fmla="*/ 2961 w 10115"/>
                <a:gd name="connsiteY14" fmla="*/ 2500 h 10000"/>
                <a:gd name="connsiteX15" fmla="*/ 9145 w 10115"/>
                <a:gd name="connsiteY15" fmla="*/ 2500 h 10000"/>
                <a:gd name="connsiteX16" fmla="*/ 9145 w 10115"/>
                <a:gd name="connsiteY16" fmla="*/ 2500 h 10000"/>
                <a:gd name="connsiteX17" fmla="*/ 9309 w 10115"/>
                <a:gd name="connsiteY17" fmla="*/ 2500 h 10000"/>
                <a:gd name="connsiteX18" fmla="*/ 9441 w 10115"/>
                <a:gd name="connsiteY18" fmla="*/ 2566 h 10000"/>
                <a:gd name="connsiteX19" fmla="*/ 9605 w 10115"/>
                <a:gd name="connsiteY19" fmla="*/ 2632 h 10000"/>
                <a:gd name="connsiteX20" fmla="*/ 9737 w 10115"/>
                <a:gd name="connsiteY20" fmla="*/ 2730 h 10000"/>
                <a:gd name="connsiteX21" fmla="*/ 9836 w 10115"/>
                <a:gd name="connsiteY21" fmla="*/ 2862 h 10000"/>
                <a:gd name="connsiteX22" fmla="*/ 9934 w 10115"/>
                <a:gd name="connsiteY22" fmla="*/ 2993 h 10000"/>
                <a:gd name="connsiteX23" fmla="*/ 9967 w 10115"/>
                <a:gd name="connsiteY23" fmla="*/ 3125 h 10000"/>
                <a:gd name="connsiteX24" fmla="*/ 10000 w 10115"/>
                <a:gd name="connsiteY2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10000 w 10000"/>
                <a:gd name="connsiteY2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10000 w 10000"/>
                <a:gd name="connsiteY22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10000 w 10000"/>
                <a:gd name="connsiteY21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10000 w 10000"/>
                <a:gd name="connsiteY20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10000 w 10000"/>
                <a:gd name="connsiteY19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10000 w 10000"/>
                <a:gd name="connsiteY18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10000 w 10000"/>
                <a:gd name="connsiteY17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059 w 10000"/>
                <a:gd name="connsiteY5" fmla="*/ 4178 h 10000"/>
                <a:gd name="connsiteX6" fmla="*/ 7895 w 10000"/>
                <a:gd name="connsiteY6" fmla="*/ 4145 h 10000"/>
                <a:gd name="connsiteX7" fmla="*/ 2961 w 10000"/>
                <a:gd name="connsiteY7" fmla="*/ 4145 h 10000"/>
                <a:gd name="connsiteX8" fmla="*/ 5461 w 10000"/>
                <a:gd name="connsiteY8" fmla="*/ 6645 h 10000"/>
                <a:gd name="connsiteX9" fmla="*/ 3322 w 10000"/>
                <a:gd name="connsiteY9" fmla="*/ 6645 h 10000"/>
                <a:gd name="connsiteX10" fmla="*/ 0 w 10000"/>
                <a:gd name="connsiteY10" fmla="*/ 3322 h 10000"/>
                <a:gd name="connsiteX11" fmla="*/ 3322 w 10000"/>
                <a:gd name="connsiteY11" fmla="*/ 0 h 10000"/>
                <a:gd name="connsiteX12" fmla="*/ 5461 w 10000"/>
                <a:gd name="connsiteY12" fmla="*/ 0 h 10000"/>
                <a:gd name="connsiteX13" fmla="*/ 2961 w 10000"/>
                <a:gd name="connsiteY13" fmla="*/ 2500 h 10000"/>
                <a:gd name="connsiteX14" fmla="*/ 9145 w 10000"/>
                <a:gd name="connsiteY14" fmla="*/ 2500 h 10000"/>
                <a:gd name="connsiteX15" fmla="*/ 9145 w 10000"/>
                <a:gd name="connsiteY15" fmla="*/ 2500 h 10000"/>
                <a:gd name="connsiteX16" fmla="*/ 10000 w 10000"/>
                <a:gd name="connsiteY16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059 w 10000"/>
                <a:gd name="connsiteY4" fmla="*/ 4178 h 10000"/>
                <a:gd name="connsiteX5" fmla="*/ 7895 w 10000"/>
                <a:gd name="connsiteY5" fmla="*/ 4145 h 10000"/>
                <a:gd name="connsiteX6" fmla="*/ 2961 w 10000"/>
                <a:gd name="connsiteY6" fmla="*/ 4145 h 10000"/>
                <a:gd name="connsiteX7" fmla="*/ 5461 w 10000"/>
                <a:gd name="connsiteY7" fmla="*/ 6645 h 10000"/>
                <a:gd name="connsiteX8" fmla="*/ 3322 w 10000"/>
                <a:gd name="connsiteY8" fmla="*/ 6645 h 10000"/>
                <a:gd name="connsiteX9" fmla="*/ 0 w 10000"/>
                <a:gd name="connsiteY9" fmla="*/ 3322 h 10000"/>
                <a:gd name="connsiteX10" fmla="*/ 3322 w 10000"/>
                <a:gd name="connsiteY10" fmla="*/ 0 h 10000"/>
                <a:gd name="connsiteX11" fmla="*/ 5461 w 10000"/>
                <a:gd name="connsiteY11" fmla="*/ 0 h 10000"/>
                <a:gd name="connsiteX12" fmla="*/ 2961 w 10000"/>
                <a:gd name="connsiteY12" fmla="*/ 2500 h 10000"/>
                <a:gd name="connsiteX13" fmla="*/ 9145 w 10000"/>
                <a:gd name="connsiteY13" fmla="*/ 2500 h 10000"/>
                <a:gd name="connsiteX14" fmla="*/ 9145 w 10000"/>
                <a:gd name="connsiteY14" fmla="*/ 2500 h 10000"/>
                <a:gd name="connsiteX15" fmla="*/ 10000 w 10000"/>
                <a:gd name="connsiteY15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059 w 10000"/>
                <a:gd name="connsiteY3" fmla="*/ 4178 h 10000"/>
                <a:gd name="connsiteX4" fmla="*/ 7895 w 10000"/>
                <a:gd name="connsiteY4" fmla="*/ 4145 h 10000"/>
                <a:gd name="connsiteX5" fmla="*/ 2961 w 10000"/>
                <a:gd name="connsiteY5" fmla="*/ 4145 h 10000"/>
                <a:gd name="connsiteX6" fmla="*/ 5461 w 10000"/>
                <a:gd name="connsiteY6" fmla="*/ 6645 h 10000"/>
                <a:gd name="connsiteX7" fmla="*/ 3322 w 10000"/>
                <a:gd name="connsiteY7" fmla="*/ 6645 h 10000"/>
                <a:gd name="connsiteX8" fmla="*/ 0 w 10000"/>
                <a:gd name="connsiteY8" fmla="*/ 3322 h 10000"/>
                <a:gd name="connsiteX9" fmla="*/ 3322 w 10000"/>
                <a:gd name="connsiteY9" fmla="*/ 0 h 10000"/>
                <a:gd name="connsiteX10" fmla="*/ 5461 w 10000"/>
                <a:gd name="connsiteY10" fmla="*/ 0 h 10000"/>
                <a:gd name="connsiteX11" fmla="*/ 2961 w 10000"/>
                <a:gd name="connsiteY11" fmla="*/ 2500 h 10000"/>
                <a:gd name="connsiteX12" fmla="*/ 9145 w 10000"/>
                <a:gd name="connsiteY12" fmla="*/ 2500 h 10000"/>
                <a:gd name="connsiteX13" fmla="*/ 9145 w 10000"/>
                <a:gd name="connsiteY13" fmla="*/ 2500 h 10000"/>
                <a:gd name="connsiteX14" fmla="*/ 10000 w 10000"/>
                <a:gd name="connsiteY1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7895 w 10000"/>
                <a:gd name="connsiteY3" fmla="*/ 4145 h 10000"/>
                <a:gd name="connsiteX4" fmla="*/ 2961 w 10000"/>
                <a:gd name="connsiteY4" fmla="*/ 4145 h 10000"/>
                <a:gd name="connsiteX5" fmla="*/ 5461 w 10000"/>
                <a:gd name="connsiteY5" fmla="*/ 6645 h 10000"/>
                <a:gd name="connsiteX6" fmla="*/ 3322 w 10000"/>
                <a:gd name="connsiteY6" fmla="*/ 6645 h 10000"/>
                <a:gd name="connsiteX7" fmla="*/ 0 w 10000"/>
                <a:gd name="connsiteY7" fmla="*/ 3322 h 10000"/>
                <a:gd name="connsiteX8" fmla="*/ 3322 w 10000"/>
                <a:gd name="connsiteY8" fmla="*/ 0 h 10000"/>
                <a:gd name="connsiteX9" fmla="*/ 5461 w 10000"/>
                <a:gd name="connsiteY9" fmla="*/ 0 h 10000"/>
                <a:gd name="connsiteX10" fmla="*/ 2961 w 10000"/>
                <a:gd name="connsiteY10" fmla="*/ 2500 h 10000"/>
                <a:gd name="connsiteX11" fmla="*/ 9145 w 10000"/>
                <a:gd name="connsiteY11" fmla="*/ 2500 h 10000"/>
                <a:gd name="connsiteX12" fmla="*/ 9145 w 10000"/>
                <a:gd name="connsiteY12" fmla="*/ 2500 h 10000"/>
                <a:gd name="connsiteX13" fmla="*/ 10000 w 10000"/>
                <a:gd name="connsiteY1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2961 w 10000"/>
                <a:gd name="connsiteY3" fmla="*/ 4145 h 10000"/>
                <a:gd name="connsiteX4" fmla="*/ 5461 w 10000"/>
                <a:gd name="connsiteY4" fmla="*/ 6645 h 10000"/>
                <a:gd name="connsiteX5" fmla="*/ 3322 w 10000"/>
                <a:gd name="connsiteY5" fmla="*/ 6645 h 10000"/>
                <a:gd name="connsiteX6" fmla="*/ 0 w 10000"/>
                <a:gd name="connsiteY6" fmla="*/ 3322 h 10000"/>
                <a:gd name="connsiteX7" fmla="*/ 3322 w 10000"/>
                <a:gd name="connsiteY7" fmla="*/ 0 h 10000"/>
                <a:gd name="connsiteX8" fmla="*/ 5461 w 10000"/>
                <a:gd name="connsiteY8" fmla="*/ 0 h 10000"/>
                <a:gd name="connsiteX9" fmla="*/ 2961 w 10000"/>
                <a:gd name="connsiteY9" fmla="*/ 2500 h 10000"/>
                <a:gd name="connsiteX10" fmla="*/ 9145 w 10000"/>
                <a:gd name="connsiteY10" fmla="*/ 2500 h 10000"/>
                <a:gd name="connsiteX11" fmla="*/ 9145 w 10000"/>
                <a:gd name="connsiteY11" fmla="*/ 2500 h 10000"/>
                <a:gd name="connsiteX12" fmla="*/ 10000 w 10000"/>
                <a:gd name="connsiteY12" fmla="*/ 10000 h 10000"/>
                <a:gd name="connsiteX0" fmla="*/ 9145 w 9145"/>
                <a:gd name="connsiteY0" fmla="*/ 2500 h 10000"/>
                <a:gd name="connsiteX1" fmla="*/ 8322 w 9145"/>
                <a:gd name="connsiteY1" fmla="*/ 10000 h 10000"/>
                <a:gd name="connsiteX2" fmla="*/ 8059 w 9145"/>
                <a:gd name="connsiteY2" fmla="*/ 4178 h 10000"/>
                <a:gd name="connsiteX3" fmla="*/ 2961 w 9145"/>
                <a:gd name="connsiteY3" fmla="*/ 4145 h 10000"/>
                <a:gd name="connsiteX4" fmla="*/ 5461 w 9145"/>
                <a:gd name="connsiteY4" fmla="*/ 6645 h 10000"/>
                <a:gd name="connsiteX5" fmla="*/ 3322 w 9145"/>
                <a:gd name="connsiteY5" fmla="*/ 6645 h 10000"/>
                <a:gd name="connsiteX6" fmla="*/ 0 w 9145"/>
                <a:gd name="connsiteY6" fmla="*/ 3322 h 10000"/>
                <a:gd name="connsiteX7" fmla="*/ 3322 w 9145"/>
                <a:gd name="connsiteY7" fmla="*/ 0 h 10000"/>
                <a:gd name="connsiteX8" fmla="*/ 5461 w 9145"/>
                <a:gd name="connsiteY8" fmla="*/ 0 h 10000"/>
                <a:gd name="connsiteX9" fmla="*/ 2961 w 9145"/>
                <a:gd name="connsiteY9" fmla="*/ 2500 h 10000"/>
                <a:gd name="connsiteX10" fmla="*/ 9145 w 9145"/>
                <a:gd name="connsiteY10" fmla="*/ 2500 h 10000"/>
                <a:gd name="connsiteX11" fmla="*/ 9145 w 9145"/>
                <a:gd name="connsiteY11" fmla="*/ 2500 h 10000"/>
                <a:gd name="connsiteX0" fmla="*/ 10000 w 10000"/>
                <a:gd name="connsiteY0" fmla="*/ 2500 h 6645"/>
                <a:gd name="connsiteX1" fmla="*/ 8812 w 10000"/>
                <a:gd name="connsiteY1" fmla="*/ 4178 h 6645"/>
                <a:gd name="connsiteX2" fmla="*/ 3238 w 10000"/>
                <a:gd name="connsiteY2" fmla="*/ 4145 h 6645"/>
                <a:gd name="connsiteX3" fmla="*/ 5972 w 10000"/>
                <a:gd name="connsiteY3" fmla="*/ 6645 h 6645"/>
                <a:gd name="connsiteX4" fmla="*/ 3633 w 10000"/>
                <a:gd name="connsiteY4" fmla="*/ 6645 h 6645"/>
                <a:gd name="connsiteX5" fmla="*/ 0 w 10000"/>
                <a:gd name="connsiteY5" fmla="*/ 3322 h 6645"/>
                <a:gd name="connsiteX6" fmla="*/ 3633 w 10000"/>
                <a:gd name="connsiteY6" fmla="*/ 0 h 6645"/>
                <a:gd name="connsiteX7" fmla="*/ 5972 w 10000"/>
                <a:gd name="connsiteY7" fmla="*/ 0 h 6645"/>
                <a:gd name="connsiteX8" fmla="*/ 3238 w 10000"/>
                <a:gd name="connsiteY8" fmla="*/ 2500 h 6645"/>
                <a:gd name="connsiteX9" fmla="*/ 10000 w 10000"/>
                <a:gd name="connsiteY9" fmla="*/ 2500 h 6645"/>
                <a:gd name="connsiteX10" fmla="*/ 10000 w 10000"/>
                <a:gd name="connsiteY10" fmla="*/ 2500 h 6645"/>
                <a:gd name="connsiteX0" fmla="*/ 10000 w 10000"/>
                <a:gd name="connsiteY0" fmla="*/ 3762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10000 w 10000"/>
                <a:gd name="connsiteY10" fmla="*/ 3762 h 10000"/>
                <a:gd name="connsiteX0" fmla="*/ 9887 w 10000"/>
                <a:gd name="connsiteY0" fmla="*/ 3685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85 h 10000"/>
                <a:gd name="connsiteX0" fmla="*/ 9887 w 10000"/>
                <a:gd name="connsiteY0" fmla="*/ 3608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08 h 10000"/>
                <a:gd name="connsiteX0" fmla="*/ 9887 w 9941"/>
                <a:gd name="connsiteY0" fmla="*/ 3608 h 10000"/>
                <a:gd name="connsiteX1" fmla="*/ 9938 w 9941"/>
                <a:gd name="connsiteY1" fmla="*/ 6287 h 10000"/>
                <a:gd name="connsiteX2" fmla="*/ 3238 w 9941"/>
                <a:gd name="connsiteY2" fmla="*/ 6238 h 10000"/>
                <a:gd name="connsiteX3" fmla="*/ 5972 w 9941"/>
                <a:gd name="connsiteY3" fmla="*/ 10000 h 10000"/>
                <a:gd name="connsiteX4" fmla="*/ 3633 w 9941"/>
                <a:gd name="connsiteY4" fmla="*/ 10000 h 10000"/>
                <a:gd name="connsiteX5" fmla="*/ 0 w 9941"/>
                <a:gd name="connsiteY5" fmla="*/ 4999 h 10000"/>
                <a:gd name="connsiteX6" fmla="*/ 3633 w 9941"/>
                <a:gd name="connsiteY6" fmla="*/ 0 h 10000"/>
                <a:gd name="connsiteX7" fmla="*/ 5972 w 9941"/>
                <a:gd name="connsiteY7" fmla="*/ 0 h 10000"/>
                <a:gd name="connsiteX8" fmla="*/ 3238 w 9941"/>
                <a:gd name="connsiteY8" fmla="*/ 3762 h 10000"/>
                <a:gd name="connsiteX9" fmla="*/ 9887 w 9941"/>
                <a:gd name="connsiteY9" fmla="*/ 3608 h 10000"/>
                <a:gd name="connsiteX0" fmla="*/ 10052 w 10052"/>
                <a:gd name="connsiteY0" fmla="*/ 3825 h 10000"/>
                <a:gd name="connsiteX1" fmla="*/ 9997 w 10052"/>
                <a:gd name="connsiteY1" fmla="*/ 6287 h 10000"/>
                <a:gd name="connsiteX2" fmla="*/ 3257 w 10052"/>
                <a:gd name="connsiteY2" fmla="*/ 6238 h 10000"/>
                <a:gd name="connsiteX3" fmla="*/ 6007 w 10052"/>
                <a:gd name="connsiteY3" fmla="*/ 10000 h 10000"/>
                <a:gd name="connsiteX4" fmla="*/ 3655 w 10052"/>
                <a:gd name="connsiteY4" fmla="*/ 10000 h 10000"/>
                <a:gd name="connsiteX5" fmla="*/ 0 w 10052"/>
                <a:gd name="connsiteY5" fmla="*/ 4999 h 10000"/>
                <a:gd name="connsiteX6" fmla="*/ 3655 w 10052"/>
                <a:gd name="connsiteY6" fmla="*/ 0 h 10000"/>
                <a:gd name="connsiteX7" fmla="*/ 6007 w 10052"/>
                <a:gd name="connsiteY7" fmla="*/ 0 h 10000"/>
                <a:gd name="connsiteX8" fmla="*/ 3257 w 10052"/>
                <a:gd name="connsiteY8" fmla="*/ 3762 h 10000"/>
                <a:gd name="connsiteX9" fmla="*/ 10052 w 10052"/>
                <a:gd name="connsiteY9" fmla="*/ 3825 h 10000"/>
                <a:gd name="connsiteX0" fmla="*/ 9999 w 10003"/>
                <a:gd name="connsiteY0" fmla="*/ 3825 h 10000"/>
                <a:gd name="connsiteX1" fmla="*/ 9997 w 10003"/>
                <a:gd name="connsiteY1" fmla="*/ 6287 h 10000"/>
                <a:gd name="connsiteX2" fmla="*/ 3257 w 10003"/>
                <a:gd name="connsiteY2" fmla="*/ 6238 h 10000"/>
                <a:gd name="connsiteX3" fmla="*/ 6007 w 10003"/>
                <a:gd name="connsiteY3" fmla="*/ 10000 h 10000"/>
                <a:gd name="connsiteX4" fmla="*/ 3655 w 10003"/>
                <a:gd name="connsiteY4" fmla="*/ 10000 h 10000"/>
                <a:gd name="connsiteX5" fmla="*/ 0 w 10003"/>
                <a:gd name="connsiteY5" fmla="*/ 4999 h 10000"/>
                <a:gd name="connsiteX6" fmla="*/ 3655 w 10003"/>
                <a:gd name="connsiteY6" fmla="*/ 0 h 10000"/>
                <a:gd name="connsiteX7" fmla="*/ 6007 w 10003"/>
                <a:gd name="connsiteY7" fmla="*/ 0 h 10000"/>
                <a:gd name="connsiteX8" fmla="*/ 3257 w 10003"/>
                <a:gd name="connsiteY8" fmla="*/ 3762 h 10000"/>
                <a:gd name="connsiteX9" fmla="*/ 9999 w 10003"/>
                <a:gd name="connsiteY9" fmla="*/ 382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3" h="10000">
                  <a:moveTo>
                    <a:pt x="9999" y="3825"/>
                  </a:moveTo>
                  <a:cubicBezTo>
                    <a:pt x="9978" y="4667"/>
                    <a:pt x="10018" y="5445"/>
                    <a:pt x="9997" y="6287"/>
                  </a:cubicBezTo>
                  <a:lnTo>
                    <a:pt x="3257" y="6238"/>
                  </a:lnTo>
                  <a:lnTo>
                    <a:pt x="6007" y="10000"/>
                  </a:lnTo>
                  <a:lnTo>
                    <a:pt x="3655" y="10000"/>
                  </a:lnTo>
                  <a:lnTo>
                    <a:pt x="0" y="4999"/>
                  </a:lnTo>
                  <a:lnTo>
                    <a:pt x="3655" y="0"/>
                  </a:lnTo>
                  <a:lnTo>
                    <a:pt x="6007" y="0"/>
                  </a:lnTo>
                  <a:lnTo>
                    <a:pt x="3257" y="3762"/>
                  </a:lnTo>
                  <a:lnTo>
                    <a:pt x="9999" y="3825"/>
                  </a:lnTo>
                  <a:close/>
                </a:path>
              </a:pathLst>
            </a:custGeom>
            <a:solidFill>
              <a:srgbClr val="101820"/>
            </a:solidFill>
            <a:ln>
              <a:solidFill>
                <a:srgbClr val="101820"/>
              </a:solidFill>
              <a:miter lim="800000"/>
            </a:ln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4" name="Ryhmä 113">
            <a:extLst>
              <a:ext uri="{FF2B5EF4-FFF2-40B4-BE49-F238E27FC236}">
                <a16:creationId xmlns:a16="http://schemas.microsoft.com/office/drawing/2014/main" id="{1943FE60-D49B-4FEC-0E32-5419E8E51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 flipV="1">
            <a:off x="11594029" y="9016039"/>
            <a:ext cx="649255" cy="648000"/>
            <a:chOff x="8951047" y="7673023"/>
            <a:chExt cx="906747" cy="904997"/>
          </a:xfrm>
        </p:grpSpPr>
        <p:sp>
          <p:nvSpPr>
            <p:cNvPr id="115" name="Suorakulmio 114">
              <a:extLst>
                <a:ext uri="{FF2B5EF4-FFF2-40B4-BE49-F238E27FC236}">
                  <a16:creationId xmlns:a16="http://schemas.microsoft.com/office/drawing/2014/main" id="{558608C1-609D-1E1A-6B27-A90F931B05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51050" y="7673023"/>
              <a:ext cx="906744" cy="904996"/>
            </a:xfrm>
            <a:prstGeom prst="rect">
              <a:avLst/>
            </a:prstGeom>
            <a:solidFill>
              <a:srgbClr val="FFCD00"/>
            </a:solidFill>
            <a:ln w="603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16" name="Suorakulmio: Pyöristetyt kulmat 115">
              <a:extLst>
                <a:ext uri="{FF2B5EF4-FFF2-40B4-BE49-F238E27FC236}">
                  <a16:creationId xmlns:a16="http://schemas.microsoft.com/office/drawing/2014/main" id="{D191FAF1-2CEE-6A36-95FB-110E89C69FA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51047" y="7673024"/>
              <a:ext cx="906744" cy="904996"/>
            </a:xfrm>
            <a:prstGeom prst="roundRect">
              <a:avLst>
                <a:gd name="adj" fmla="val 7931"/>
              </a:avLst>
            </a:prstGeom>
            <a:solidFill>
              <a:srgbClr val="10182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17" name="Suorakulmio: Pyöristetyt kulmat 116">
              <a:extLst>
                <a:ext uri="{FF2B5EF4-FFF2-40B4-BE49-F238E27FC236}">
                  <a16:creationId xmlns:a16="http://schemas.microsoft.com/office/drawing/2014/main" id="{C7B2C12F-BBAD-B06A-348D-1135942CD5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96516" y="7718324"/>
              <a:ext cx="814169" cy="816076"/>
            </a:xfrm>
            <a:prstGeom prst="roundRect">
              <a:avLst>
                <a:gd name="adj" fmla="val 5848"/>
              </a:avLst>
            </a:prstGeom>
            <a:solidFill>
              <a:srgbClr val="FFCD0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82AD0CA2-1B5E-9DD5-DE43-E420C260F7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rot="5400000" flipH="1">
              <a:off x="9192491" y="7974312"/>
              <a:ext cx="423862" cy="302419"/>
            </a:xfrm>
            <a:custGeom>
              <a:avLst/>
              <a:gdLst>
                <a:gd name="T0" fmla="*/ 304 w 304"/>
                <a:gd name="T1" fmla="*/ 304 h 304"/>
                <a:gd name="T2" fmla="*/ 253 w 304"/>
                <a:gd name="T3" fmla="*/ 304 h 304"/>
                <a:gd name="T4" fmla="*/ 253 w 304"/>
                <a:gd name="T5" fmla="*/ 139 h 304"/>
                <a:gd name="T6" fmla="*/ 253 w 304"/>
                <a:gd name="T7" fmla="*/ 139 h 304"/>
                <a:gd name="T8" fmla="*/ 252 w 304"/>
                <a:gd name="T9" fmla="*/ 134 h 304"/>
                <a:gd name="T10" fmla="*/ 250 w 304"/>
                <a:gd name="T11" fmla="*/ 130 h 304"/>
                <a:gd name="T12" fmla="*/ 245 w 304"/>
                <a:gd name="T13" fmla="*/ 127 h 304"/>
                <a:gd name="T14" fmla="*/ 240 w 304"/>
                <a:gd name="T15" fmla="*/ 126 h 304"/>
                <a:gd name="T16" fmla="*/ 90 w 304"/>
                <a:gd name="T17" fmla="*/ 126 h 304"/>
                <a:gd name="T18" fmla="*/ 166 w 304"/>
                <a:gd name="T19" fmla="*/ 202 h 304"/>
                <a:gd name="T20" fmla="*/ 101 w 304"/>
                <a:gd name="T21" fmla="*/ 202 h 304"/>
                <a:gd name="T22" fmla="*/ 0 w 304"/>
                <a:gd name="T23" fmla="*/ 101 h 304"/>
                <a:gd name="T24" fmla="*/ 101 w 304"/>
                <a:gd name="T25" fmla="*/ 0 h 304"/>
                <a:gd name="T26" fmla="*/ 166 w 304"/>
                <a:gd name="T27" fmla="*/ 0 h 304"/>
                <a:gd name="T28" fmla="*/ 90 w 304"/>
                <a:gd name="T29" fmla="*/ 76 h 304"/>
                <a:gd name="T30" fmla="*/ 278 w 304"/>
                <a:gd name="T31" fmla="*/ 76 h 304"/>
                <a:gd name="T32" fmla="*/ 278 w 304"/>
                <a:gd name="T33" fmla="*/ 76 h 304"/>
                <a:gd name="T34" fmla="*/ 283 w 304"/>
                <a:gd name="T35" fmla="*/ 76 h 304"/>
                <a:gd name="T36" fmla="*/ 287 w 304"/>
                <a:gd name="T37" fmla="*/ 78 h 304"/>
                <a:gd name="T38" fmla="*/ 292 w 304"/>
                <a:gd name="T39" fmla="*/ 80 h 304"/>
                <a:gd name="T40" fmla="*/ 296 w 304"/>
                <a:gd name="T41" fmla="*/ 83 h 304"/>
                <a:gd name="T42" fmla="*/ 299 w 304"/>
                <a:gd name="T43" fmla="*/ 87 h 304"/>
                <a:gd name="T44" fmla="*/ 302 w 304"/>
                <a:gd name="T45" fmla="*/ 91 h 304"/>
                <a:gd name="T46" fmla="*/ 303 w 304"/>
                <a:gd name="T47" fmla="*/ 95 h 304"/>
                <a:gd name="T48" fmla="*/ 304 w 304"/>
                <a:gd name="T49" fmla="*/ 101 h 304"/>
                <a:gd name="T50" fmla="*/ 304 w 304"/>
                <a:gd name="T51" fmla="*/ 270 h 304"/>
                <a:gd name="T52" fmla="*/ 304 w 304"/>
                <a:gd name="T53" fmla="*/ 304 h 304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9967 w 10000"/>
                <a:gd name="connsiteY23" fmla="*/ 3125 h 10000"/>
                <a:gd name="connsiteX24" fmla="*/ 10000 w 10000"/>
                <a:gd name="connsiteY24" fmla="*/ 3322 h 10000"/>
                <a:gd name="connsiteX25" fmla="*/ 10000 w 10000"/>
                <a:gd name="connsiteY25" fmla="*/ 10000 h 10000"/>
                <a:gd name="connsiteX0" fmla="*/ 10000 w 10115"/>
                <a:gd name="connsiteY0" fmla="*/ 10000 h 10000"/>
                <a:gd name="connsiteX1" fmla="*/ 8322 w 10115"/>
                <a:gd name="connsiteY1" fmla="*/ 10000 h 10000"/>
                <a:gd name="connsiteX2" fmla="*/ 8322 w 10115"/>
                <a:gd name="connsiteY2" fmla="*/ 4572 h 10000"/>
                <a:gd name="connsiteX3" fmla="*/ 8322 w 10115"/>
                <a:gd name="connsiteY3" fmla="*/ 4572 h 10000"/>
                <a:gd name="connsiteX4" fmla="*/ 8289 w 10115"/>
                <a:gd name="connsiteY4" fmla="*/ 4408 h 10000"/>
                <a:gd name="connsiteX5" fmla="*/ 8224 w 10115"/>
                <a:gd name="connsiteY5" fmla="*/ 4276 h 10000"/>
                <a:gd name="connsiteX6" fmla="*/ 8059 w 10115"/>
                <a:gd name="connsiteY6" fmla="*/ 4178 h 10000"/>
                <a:gd name="connsiteX7" fmla="*/ 7895 w 10115"/>
                <a:gd name="connsiteY7" fmla="*/ 4145 h 10000"/>
                <a:gd name="connsiteX8" fmla="*/ 2961 w 10115"/>
                <a:gd name="connsiteY8" fmla="*/ 4145 h 10000"/>
                <a:gd name="connsiteX9" fmla="*/ 5461 w 10115"/>
                <a:gd name="connsiteY9" fmla="*/ 6645 h 10000"/>
                <a:gd name="connsiteX10" fmla="*/ 3322 w 10115"/>
                <a:gd name="connsiteY10" fmla="*/ 6645 h 10000"/>
                <a:gd name="connsiteX11" fmla="*/ 0 w 10115"/>
                <a:gd name="connsiteY11" fmla="*/ 3322 h 10000"/>
                <a:gd name="connsiteX12" fmla="*/ 3322 w 10115"/>
                <a:gd name="connsiteY12" fmla="*/ 0 h 10000"/>
                <a:gd name="connsiteX13" fmla="*/ 5461 w 10115"/>
                <a:gd name="connsiteY13" fmla="*/ 0 h 10000"/>
                <a:gd name="connsiteX14" fmla="*/ 2961 w 10115"/>
                <a:gd name="connsiteY14" fmla="*/ 2500 h 10000"/>
                <a:gd name="connsiteX15" fmla="*/ 9145 w 10115"/>
                <a:gd name="connsiteY15" fmla="*/ 2500 h 10000"/>
                <a:gd name="connsiteX16" fmla="*/ 9145 w 10115"/>
                <a:gd name="connsiteY16" fmla="*/ 2500 h 10000"/>
                <a:gd name="connsiteX17" fmla="*/ 9309 w 10115"/>
                <a:gd name="connsiteY17" fmla="*/ 2500 h 10000"/>
                <a:gd name="connsiteX18" fmla="*/ 9441 w 10115"/>
                <a:gd name="connsiteY18" fmla="*/ 2566 h 10000"/>
                <a:gd name="connsiteX19" fmla="*/ 9605 w 10115"/>
                <a:gd name="connsiteY19" fmla="*/ 2632 h 10000"/>
                <a:gd name="connsiteX20" fmla="*/ 9737 w 10115"/>
                <a:gd name="connsiteY20" fmla="*/ 2730 h 10000"/>
                <a:gd name="connsiteX21" fmla="*/ 9836 w 10115"/>
                <a:gd name="connsiteY21" fmla="*/ 2862 h 10000"/>
                <a:gd name="connsiteX22" fmla="*/ 9934 w 10115"/>
                <a:gd name="connsiteY22" fmla="*/ 2993 h 10000"/>
                <a:gd name="connsiteX23" fmla="*/ 9967 w 10115"/>
                <a:gd name="connsiteY23" fmla="*/ 3125 h 10000"/>
                <a:gd name="connsiteX24" fmla="*/ 10000 w 10115"/>
                <a:gd name="connsiteY2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10000 w 10000"/>
                <a:gd name="connsiteY2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10000 w 10000"/>
                <a:gd name="connsiteY22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10000 w 10000"/>
                <a:gd name="connsiteY21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10000 w 10000"/>
                <a:gd name="connsiteY20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10000 w 10000"/>
                <a:gd name="connsiteY19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10000 w 10000"/>
                <a:gd name="connsiteY18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10000 w 10000"/>
                <a:gd name="connsiteY17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059 w 10000"/>
                <a:gd name="connsiteY5" fmla="*/ 4178 h 10000"/>
                <a:gd name="connsiteX6" fmla="*/ 7895 w 10000"/>
                <a:gd name="connsiteY6" fmla="*/ 4145 h 10000"/>
                <a:gd name="connsiteX7" fmla="*/ 2961 w 10000"/>
                <a:gd name="connsiteY7" fmla="*/ 4145 h 10000"/>
                <a:gd name="connsiteX8" fmla="*/ 5461 w 10000"/>
                <a:gd name="connsiteY8" fmla="*/ 6645 h 10000"/>
                <a:gd name="connsiteX9" fmla="*/ 3322 w 10000"/>
                <a:gd name="connsiteY9" fmla="*/ 6645 h 10000"/>
                <a:gd name="connsiteX10" fmla="*/ 0 w 10000"/>
                <a:gd name="connsiteY10" fmla="*/ 3322 h 10000"/>
                <a:gd name="connsiteX11" fmla="*/ 3322 w 10000"/>
                <a:gd name="connsiteY11" fmla="*/ 0 h 10000"/>
                <a:gd name="connsiteX12" fmla="*/ 5461 w 10000"/>
                <a:gd name="connsiteY12" fmla="*/ 0 h 10000"/>
                <a:gd name="connsiteX13" fmla="*/ 2961 w 10000"/>
                <a:gd name="connsiteY13" fmla="*/ 2500 h 10000"/>
                <a:gd name="connsiteX14" fmla="*/ 9145 w 10000"/>
                <a:gd name="connsiteY14" fmla="*/ 2500 h 10000"/>
                <a:gd name="connsiteX15" fmla="*/ 9145 w 10000"/>
                <a:gd name="connsiteY15" fmla="*/ 2500 h 10000"/>
                <a:gd name="connsiteX16" fmla="*/ 10000 w 10000"/>
                <a:gd name="connsiteY16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059 w 10000"/>
                <a:gd name="connsiteY4" fmla="*/ 4178 h 10000"/>
                <a:gd name="connsiteX5" fmla="*/ 7895 w 10000"/>
                <a:gd name="connsiteY5" fmla="*/ 4145 h 10000"/>
                <a:gd name="connsiteX6" fmla="*/ 2961 w 10000"/>
                <a:gd name="connsiteY6" fmla="*/ 4145 h 10000"/>
                <a:gd name="connsiteX7" fmla="*/ 5461 w 10000"/>
                <a:gd name="connsiteY7" fmla="*/ 6645 h 10000"/>
                <a:gd name="connsiteX8" fmla="*/ 3322 w 10000"/>
                <a:gd name="connsiteY8" fmla="*/ 6645 h 10000"/>
                <a:gd name="connsiteX9" fmla="*/ 0 w 10000"/>
                <a:gd name="connsiteY9" fmla="*/ 3322 h 10000"/>
                <a:gd name="connsiteX10" fmla="*/ 3322 w 10000"/>
                <a:gd name="connsiteY10" fmla="*/ 0 h 10000"/>
                <a:gd name="connsiteX11" fmla="*/ 5461 w 10000"/>
                <a:gd name="connsiteY11" fmla="*/ 0 h 10000"/>
                <a:gd name="connsiteX12" fmla="*/ 2961 w 10000"/>
                <a:gd name="connsiteY12" fmla="*/ 2500 h 10000"/>
                <a:gd name="connsiteX13" fmla="*/ 9145 w 10000"/>
                <a:gd name="connsiteY13" fmla="*/ 2500 h 10000"/>
                <a:gd name="connsiteX14" fmla="*/ 9145 w 10000"/>
                <a:gd name="connsiteY14" fmla="*/ 2500 h 10000"/>
                <a:gd name="connsiteX15" fmla="*/ 10000 w 10000"/>
                <a:gd name="connsiteY15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059 w 10000"/>
                <a:gd name="connsiteY3" fmla="*/ 4178 h 10000"/>
                <a:gd name="connsiteX4" fmla="*/ 7895 w 10000"/>
                <a:gd name="connsiteY4" fmla="*/ 4145 h 10000"/>
                <a:gd name="connsiteX5" fmla="*/ 2961 w 10000"/>
                <a:gd name="connsiteY5" fmla="*/ 4145 h 10000"/>
                <a:gd name="connsiteX6" fmla="*/ 5461 w 10000"/>
                <a:gd name="connsiteY6" fmla="*/ 6645 h 10000"/>
                <a:gd name="connsiteX7" fmla="*/ 3322 w 10000"/>
                <a:gd name="connsiteY7" fmla="*/ 6645 h 10000"/>
                <a:gd name="connsiteX8" fmla="*/ 0 w 10000"/>
                <a:gd name="connsiteY8" fmla="*/ 3322 h 10000"/>
                <a:gd name="connsiteX9" fmla="*/ 3322 w 10000"/>
                <a:gd name="connsiteY9" fmla="*/ 0 h 10000"/>
                <a:gd name="connsiteX10" fmla="*/ 5461 w 10000"/>
                <a:gd name="connsiteY10" fmla="*/ 0 h 10000"/>
                <a:gd name="connsiteX11" fmla="*/ 2961 w 10000"/>
                <a:gd name="connsiteY11" fmla="*/ 2500 h 10000"/>
                <a:gd name="connsiteX12" fmla="*/ 9145 w 10000"/>
                <a:gd name="connsiteY12" fmla="*/ 2500 h 10000"/>
                <a:gd name="connsiteX13" fmla="*/ 9145 w 10000"/>
                <a:gd name="connsiteY13" fmla="*/ 2500 h 10000"/>
                <a:gd name="connsiteX14" fmla="*/ 10000 w 10000"/>
                <a:gd name="connsiteY1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7895 w 10000"/>
                <a:gd name="connsiteY3" fmla="*/ 4145 h 10000"/>
                <a:gd name="connsiteX4" fmla="*/ 2961 w 10000"/>
                <a:gd name="connsiteY4" fmla="*/ 4145 h 10000"/>
                <a:gd name="connsiteX5" fmla="*/ 5461 w 10000"/>
                <a:gd name="connsiteY5" fmla="*/ 6645 h 10000"/>
                <a:gd name="connsiteX6" fmla="*/ 3322 w 10000"/>
                <a:gd name="connsiteY6" fmla="*/ 6645 h 10000"/>
                <a:gd name="connsiteX7" fmla="*/ 0 w 10000"/>
                <a:gd name="connsiteY7" fmla="*/ 3322 h 10000"/>
                <a:gd name="connsiteX8" fmla="*/ 3322 w 10000"/>
                <a:gd name="connsiteY8" fmla="*/ 0 h 10000"/>
                <a:gd name="connsiteX9" fmla="*/ 5461 w 10000"/>
                <a:gd name="connsiteY9" fmla="*/ 0 h 10000"/>
                <a:gd name="connsiteX10" fmla="*/ 2961 w 10000"/>
                <a:gd name="connsiteY10" fmla="*/ 2500 h 10000"/>
                <a:gd name="connsiteX11" fmla="*/ 9145 w 10000"/>
                <a:gd name="connsiteY11" fmla="*/ 2500 h 10000"/>
                <a:gd name="connsiteX12" fmla="*/ 9145 w 10000"/>
                <a:gd name="connsiteY12" fmla="*/ 2500 h 10000"/>
                <a:gd name="connsiteX13" fmla="*/ 10000 w 10000"/>
                <a:gd name="connsiteY1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2961 w 10000"/>
                <a:gd name="connsiteY3" fmla="*/ 4145 h 10000"/>
                <a:gd name="connsiteX4" fmla="*/ 5461 w 10000"/>
                <a:gd name="connsiteY4" fmla="*/ 6645 h 10000"/>
                <a:gd name="connsiteX5" fmla="*/ 3322 w 10000"/>
                <a:gd name="connsiteY5" fmla="*/ 6645 h 10000"/>
                <a:gd name="connsiteX6" fmla="*/ 0 w 10000"/>
                <a:gd name="connsiteY6" fmla="*/ 3322 h 10000"/>
                <a:gd name="connsiteX7" fmla="*/ 3322 w 10000"/>
                <a:gd name="connsiteY7" fmla="*/ 0 h 10000"/>
                <a:gd name="connsiteX8" fmla="*/ 5461 w 10000"/>
                <a:gd name="connsiteY8" fmla="*/ 0 h 10000"/>
                <a:gd name="connsiteX9" fmla="*/ 2961 w 10000"/>
                <a:gd name="connsiteY9" fmla="*/ 2500 h 10000"/>
                <a:gd name="connsiteX10" fmla="*/ 9145 w 10000"/>
                <a:gd name="connsiteY10" fmla="*/ 2500 h 10000"/>
                <a:gd name="connsiteX11" fmla="*/ 9145 w 10000"/>
                <a:gd name="connsiteY11" fmla="*/ 2500 h 10000"/>
                <a:gd name="connsiteX12" fmla="*/ 10000 w 10000"/>
                <a:gd name="connsiteY12" fmla="*/ 10000 h 10000"/>
                <a:gd name="connsiteX0" fmla="*/ 9145 w 9145"/>
                <a:gd name="connsiteY0" fmla="*/ 2500 h 10000"/>
                <a:gd name="connsiteX1" fmla="*/ 8322 w 9145"/>
                <a:gd name="connsiteY1" fmla="*/ 10000 h 10000"/>
                <a:gd name="connsiteX2" fmla="*/ 8059 w 9145"/>
                <a:gd name="connsiteY2" fmla="*/ 4178 h 10000"/>
                <a:gd name="connsiteX3" fmla="*/ 2961 w 9145"/>
                <a:gd name="connsiteY3" fmla="*/ 4145 h 10000"/>
                <a:gd name="connsiteX4" fmla="*/ 5461 w 9145"/>
                <a:gd name="connsiteY4" fmla="*/ 6645 h 10000"/>
                <a:gd name="connsiteX5" fmla="*/ 3322 w 9145"/>
                <a:gd name="connsiteY5" fmla="*/ 6645 h 10000"/>
                <a:gd name="connsiteX6" fmla="*/ 0 w 9145"/>
                <a:gd name="connsiteY6" fmla="*/ 3322 h 10000"/>
                <a:gd name="connsiteX7" fmla="*/ 3322 w 9145"/>
                <a:gd name="connsiteY7" fmla="*/ 0 h 10000"/>
                <a:gd name="connsiteX8" fmla="*/ 5461 w 9145"/>
                <a:gd name="connsiteY8" fmla="*/ 0 h 10000"/>
                <a:gd name="connsiteX9" fmla="*/ 2961 w 9145"/>
                <a:gd name="connsiteY9" fmla="*/ 2500 h 10000"/>
                <a:gd name="connsiteX10" fmla="*/ 9145 w 9145"/>
                <a:gd name="connsiteY10" fmla="*/ 2500 h 10000"/>
                <a:gd name="connsiteX11" fmla="*/ 9145 w 9145"/>
                <a:gd name="connsiteY11" fmla="*/ 2500 h 10000"/>
                <a:gd name="connsiteX0" fmla="*/ 10000 w 10000"/>
                <a:gd name="connsiteY0" fmla="*/ 2500 h 6645"/>
                <a:gd name="connsiteX1" fmla="*/ 8812 w 10000"/>
                <a:gd name="connsiteY1" fmla="*/ 4178 h 6645"/>
                <a:gd name="connsiteX2" fmla="*/ 3238 w 10000"/>
                <a:gd name="connsiteY2" fmla="*/ 4145 h 6645"/>
                <a:gd name="connsiteX3" fmla="*/ 5972 w 10000"/>
                <a:gd name="connsiteY3" fmla="*/ 6645 h 6645"/>
                <a:gd name="connsiteX4" fmla="*/ 3633 w 10000"/>
                <a:gd name="connsiteY4" fmla="*/ 6645 h 6645"/>
                <a:gd name="connsiteX5" fmla="*/ 0 w 10000"/>
                <a:gd name="connsiteY5" fmla="*/ 3322 h 6645"/>
                <a:gd name="connsiteX6" fmla="*/ 3633 w 10000"/>
                <a:gd name="connsiteY6" fmla="*/ 0 h 6645"/>
                <a:gd name="connsiteX7" fmla="*/ 5972 w 10000"/>
                <a:gd name="connsiteY7" fmla="*/ 0 h 6645"/>
                <a:gd name="connsiteX8" fmla="*/ 3238 w 10000"/>
                <a:gd name="connsiteY8" fmla="*/ 2500 h 6645"/>
                <a:gd name="connsiteX9" fmla="*/ 10000 w 10000"/>
                <a:gd name="connsiteY9" fmla="*/ 2500 h 6645"/>
                <a:gd name="connsiteX10" fmla="*/ 10000 w 10000"/>
                <a:gd name="connsiteY10" fmla="*/ 2500 h 6645"/>
                <a:gd name="connsiteX0" fmla="*/ 10000 w 10000"/>
                <a:gd name="connsiteY0" fmla="*/ 3762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10000 w 10000"/>
                <a:gd name="connsiteY10" fmla="*/ 3762 h 10000"/>
                <a:gd name="connsiteX0" fmla="*/ 9887 w 10000"/>
                <a:gd name="connsiteY0" fmla="*/ 3685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85 h 10000"/>
                <a:gd name="connsiteX0" fmla="*/ 9887 w 10000"/>
                <a:gd name="connsiteY0" fmla="*/ 3608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08 h 10000"/>
                <a:gd name="connsiteX0" fmla="*/ 9887 w 9941"/>
                <a:gd name="connsiteY0" fmla="*/ 3608 h 10000"/>
                <a:gd name="connsiteX1" fmla="*/ 9938 w 9941"/>
                <a:gd name="connsiteY1" fmla="*/ 6287 h 10000"/>
                <a:gd name="connsiteX2" fmla="*/ 3238 w 9941"/>
                <a:gd name="connsiteY2" fmla="*/ 6238 h 10000"/>
                <a:gd name="connsiteX3" fmla="*/ 5972 w 9941"/>
                <a:gd name="connsiteY3" fmla="*/ 10000 h 10000"/>
                <a:gd name="connsiteX4" fmla="*/ 3633 w 9941"/>
                <a:gd name="connsiteY4" fmla="*/ 10000 h 10000"/>
                <a:gd name="connsiteX5" fmla="*/ 0 w 9941"/>
                <a:gd name="connsiteY5" fmla="*/ 4999 h 10000"/>
                <a:gd name="connsiteX6" fmla="*/ 3633 w 9941"/>
                <a:gd name="connsiteY6" fmla="*/ 0 h 10000"/>
                <a:gd name="connsiteX7" fmla="*/ 5972 w 9941"/>
                <a:gd name="connsiteY7" fmla="*/ 0 h 10000"/>
                <a:gd name="connsiteX8" fmla="*/ 3238 w 9941"/>
                <a:gd name="connsiteY8" fmla="*/ 3762 h 10000"/>
                <a:gd name="connsiteX9" fmla="*/ 9887 w 9941"/>
                <a:gd name="connsiteY9" fmla="*/ 3608 h 10000"/>
                <a:gd name="connsiteX0" fmla="*/ 10052 w 10052"/>
                <a:gd name="connsiteY0" fmla="*/ 3825 h 10000"/>
                <a:gd name="connsiteX1" fmla="*/ 9997 w 10052"/>
                <a:gd name="connsiteY1" fmla="*/ 6287 h 10000"/>
                <a:gd name="connsiteX2" fmla="*/ 3257 w 10052"/>
                <a:gd name="connsiteY2" fmla="*/ 6238 h 10000"/>
                <a:gd name="connsiteX3" fmla="*/ 6007 w 10052"/>
                <a:gd name="connsiteY3" fmla="*/ 10000 h 10000"/>
                <a:gd name="connsiteX4" fmla="*/ 3655 w 10052"/>
                <a:gd name="connsiteY4" fmla="*/ 10000 h 10000"/>
                <a:gd name="connsiteX5" fmla="*/ 0 w 10052"/>
                <a:gd name="connsiteY5" fmla="*/ 4999 h 10000"/>
                <a:gd name="connsiteX6" fmla="*/ 3655 w 10052"/>
                <a:gd name="connsiteY6" fmla="*/ 0 h 10000"/>
                <a:gd name="connsiteX7" fmla="*/ 6007 w 10052"/>
                <a:gd name="connsiteY7" fmla="*/ 0 h 10000"/>
                <a:gd name="connsiteX8" fmla="*/ 3257 w 10052"/>
                <a:gd name="connsiteY8" fmla="*/ 3762 h 10000"/>
                <a:gd name="connsiteX9" fmla="*/ 10052 w 10052"/>
                <a:gd name="connsiteY9" fmla="*/ 3825 h 10000"/>
                <a:gd name="connsiteX0" fmla="*/ 9999 w 10003"/>
                <a:gd name="connsiteY0" fmla="*/ 3825 h 10000"/>
                <a:gd name="connsiteX1" fmla="*/ 9997 w 10003"/>
                <a:gd name="connsiteY1" fmla="*/ 6287 h 10000"/>
                <a:gd name="connsiteX2" fmla="*/ 3257 w 10003"/>
                <a:gd name="connsiteY2" fmla="*/ 6238 h 10000"/>
                <a:gd name="connsiteX3" fmla="*/ 6007 w 10003"/>
                <a:gd name="connsiteY3" fmla="*/ 10000 h 10000"/>
                <a:gd name="connsiteX4" fmla="*/ 3655 w 10003"/>
                <a:gd name="connsiteY4" fmla="*/ 10000 h 10000"/>
                <a:gd name="connsiteX5" fmla="*/ 0 w 10003"/>
                <a:gd name="connsiteY5" fmla="*/ 4999 h 10000"/>
                <a:gd name="connsiteX6" fmla="*/ 3655 w 10003"/>
                <a:gd name="connsiteY6" fmla="*/ 0 h 10000"/>
                <a:gd name="connsiteX7" fmla="*/ 6007 w 10003"/>
                <a:gd name="connsiteY7" fmla="*/ 0 h 10000"/>
                <a:gd name="connsiteX8" fmla="*/ 3257 w 10003"/>
                <a:gd name="connsiteY8" fmla="*/ 3762 h 10000"/>
                <a:gd name="connsiteX9" fmla="*/ 9999 w 10003"/>
                <a:gd name="connsiteY9" fmla="*/ 382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3" h="10000">
                  <a:moveTo>
                    <a:pt x="9999" y="3825"/>
                  </a:moveTo>
                  <a:cubicBezTo>
                    <a:pt x="9978" y="4667"/>
                    <a:pt x="10018" y="5445"/>
                    <a:pt x="9997" y="6287"/>
                  </a:cubicBezTo>
                  <a:lnTo>
                    <a:pt x="3257" y="6238"/>
                  </a:lnTo>
                  <a:lnTo>
                    <a:pt x="6007" y="10000"/>
                  </a:lnTo>
                  <a:lnTo>
                    <a:pt x="3655" y="10000"/>
                  </a:lnTo>
                  <a:lnTo>
                    <a:pt x="0" y="4999"/>
                  </a:lnTo>
                  <a:lnTo>
                    <a:pt x="3655" y="0"/>
                  </a:lnTo>
                  <a:lnTo>
                    <a:pt x="6007" y="0"/>
                  </a:lnTo>
                  <a:lnTo>
                    <a:pt x="3257" y="3762"/>
                  </a:lnTo>
                  <a:lnTo>
                    <a:pt x="9999" y="3825"/>
                  </a:lnTo>
                  <a:close/>
                </a:path>
              </a:pathLst>
            </a:custGeom>
            <a:solidFill>
              <a:srgbClr val="101820"/>
            </a:solidFill>
            <a:ln>
              <a:solidFill>
                <a:srgbClr val="101820"/>
              </a:solidFill>
              <a:miter lim="800000"/>
            </a:ln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28" name="Ryhmä 127">
            <a:extLst>
              <a:ext uri="{FF2B5EF4-FFF2-40B4-BE49-F238E27FC236}">
                <a16:creationId xmlns:a16="http://schemas.microsoft.com/office/drawing/2014/main" id="{5827F6E5-009B-8C77-32E6-DC4F9507E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2658246" y="9017352"/>
            <a:ext cx="649252" cy="648000"/>
            <a:chOff x="8853901" y="8708453"/>
            <a:chExt cx="709144" cy="707777"/>
          </a:xfrm>
        </p:grpSpPr>
        <p:sp>
          <p:nvSpPr>
            <p:cNvPr id="120" name="Suorakulmio 119">
              <a:extLst>
                <a:ext uri="{FF2B5EF4-FFF2-40B4-BE49-F238E27FC236}">
                  <a16:creationId xmlns:a16="http://schemas.microsoft.com/office/drawing/2014/main" id="{C13075E6-0D11-E840-F4E4-1702DE3B43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53901" y="8708453"/>
              <a:ext cx="709144" cy="707777"/>
            </a:xfrm>
            <a:prstGeom prst="rect">
              <a:avLst/>
            </a:prstGeom>
            <a:solidFill>
              <a:srgbClr val="FFCD00"/>
            </a:solidFill>
            <a:ln w="603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/>
            </a:p>
          </p:txBody>
        </p:sp>
        <p:sp>
          <p:nvSpPr>
            <p:cNvPr id="121" name="Suorakulmio: Pyöristetyt kulmat 120">
              <a:extLst>
                <a:ext uri="{FF2B5EF4-FFF2-40B4-BE49-F238E27FC236}">
                  <a16:creationId xmlns:a16="http://schemas.microsoft.com/office/drawing/2014/main" id="{E7C39172-B590-C8C5-B47E-6CDC58D655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53901" y="8708453"/>
              <a:ext cx="709144" cy="707777"/>
            </a:xfrm>
            <a:prstGeom prst="roundRect">
              <a:avLst>
                <a:gd name="adj" fmla="val 7931"/>
              </a:avLst>
            </a:prstGeom>
            <a:solidFill>
              <a:srgbClr val="10182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22" name="Suorakulmio: Pyöristetyt kulmat 121">
              <a:extLst>
                <a:ext uri="{FF2B5EF4-FFF2-40B4-BE49-F238E27FC236}">
                  <a16:creationId xmlns:a16="http://schemas.microsoft.com/office/drawing/2014/main" id="{FFA58ACE-8284-B42B-FDEB-AB4B73B58C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89459" y="8743882"/>
              <a:ext cx="636743" cy="638235"/>
            </a:xfrm>
            <a:prstGeom prst="roundRect">
              <a:avLst>
                <a:gd name="adj" fmla="val 5848"/>
              </a:avLst>
            </a:prstGeom>
            <a:solidFill>
              <a:srgbClr val="FFCD00"/>
            </a:solidFill>
            <a:ln w="476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 dirty="0"/>
            </a:p>
          </p:txBody>
        </p: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D65E9307-1EDF-74C0-93F5-788CB53B18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 flipH="1">
              <a:off x="9242525" y="8974595"/>
              <a:ext cx="243225" cy="173538"/>
            </a:xfrm>
            <a:custGeom>
              <a:avLst/>
              <a:gdLst>
                <a:gd name="T0" fmla="*/ 304 w 304"/>
                <a:gd name="T1" fmla="*/ 304 h 304"/>
                <a:gd name="T2" fmla="*/ 253 w 304"/>
                <a:gd name="T3" fmla="*/ 304 h 304"/>
                <a:gd name="T4" fmla="*/ 253 w 304"/>
                <a:gd name="T5" fmla="*/ 139 h 304"/>
                <a:gd name="T6" fmla="*/ 253 w 304"/>
                <a:gd name="T7" fmla="*/ 139 h 304"/>
                <a:gd name="T8" fmla="*/ 252 w 304"/>
                <a:gd name="T9" fmla="*/ 134 h 304"/>
                <a:gd name="T10" fmla="*/ 250 w 304"/>
                <a:gd name="T11" fmla="*/ 130 h 304"/>
                <a:gd name="T12" fmla="*/ 245 w 304"/>
                <a:gd name="T13" fmla="*/ 127 h 304"/>
                <a:gd name="T14" fmla="*/ 240 w 304"/>
                <a:gd name="T15" fmla="*/ 126 h 304"/>
                <a:gd name="T16" fmla="*/ 90 w 304"/>
                <a:gd name="T17" fmla="*/ 126 h 304"/>
                <a:gd name="T18" fmla="*/ 166 w 304"/>
                <a:gd name="T19" fmla="*/ 202 h 304"/>
                <a:gd name="T20" fmla="*/ 101 w 304"/>
                <a:gd name="T21" fmla="*/ 202 h 304"/>
                <a:gd name="T22" fmla="*/ 0 w 304"/>
                <a:gd name="T23" fmla="*/ 101 h 304"/>
                <a:gd name="T24" fmla="*/ 101 w 304"/>
                <a:gd name="T25" fmla="*/ 0 h 304"/>
                <a:gd name="T26" fmla="*/ 166 w 304"/>
                <a:gd name="T27" fmla="*/ 0 h 304"/>
                <a:gd name="T28" fmla="*/ 90 w 304"/>
                <a:gd name="T29" fmla="*/ 76 h 304"/>
                <a:gd name="T30" fmla="*/ 278 w 304"/>
                <a:gd name="T31" fmla="*/ 76 h 304"/>
                <a:gd name="T32" fmla="*/ 278 w 304"/>
                <a:gd name="T33" fmla="*/ 76 h 304"/>
                <a:gd name="T34" fmla="*/ 283 w 304"/>
                <a:gd name="T35" fmla="*/ 76 h 304"/>
                <a:gd name="T36" fmla="*/ 287 w 304"/>
                <a:gd name="T37" fmla="*/ 78 h 304"/>
                <a:gd name="T38" fmla="*/ 292 w 304"/>
                <a:gd name="T39" fmla="*/ 80 h 304"/>
                <a:gd name="T40" fmla="*/ 296 w 304"/>
                <a:gd name="T41" fmla="*/ 83 h 304"/>
                <a:gd name="T42" fmla="*/ 299 w 304"/>
                <a:gd name="T43" fmla="*/ 87 h 304"/>
                <a:gd name="T44" fmla="*/ 302 w 304"/>
                <a:gd name="T45" fmla="*/ 91 h 304"/>
                <a:gd name="T46" fmla="*/ 303 w 304"/>
                <a:gd name="T47" fmla="*/ 95 h 304"/>
                <a:gd name="T48" fmla="*/ 304 w 304"/>
                <a:gd name="T49" fmla="*/ 101 h 304"/>
                <a:gd name="T50" fmla="*/ 304 w 304"/>
                <a:gd name="T51" fmla="*/ 270 h 304"/>
                <a:gd name="T52" fmla="*/ 304 w 304"/>
                <a:gd name="T53" fmla="*/ 304 h 304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9967 w 10000"/>
                <a:gd name="connsiteY23" fmla="*/ 3125 h 10000"/>
                <a:gd name="connsiteX24" fmla="*/ 10000 w 10000"/>
                <a:gd name="connsiteY24" fmla="*/ 3322 h 10000"/>
                <a:gd name="connsiteX25" fmla="*/ 10000 w 10000"/>
                <a:gd name="connsiteY25" fmla="*/ 10000 h 10000"/>
                <a:gd name="connsiteX0" fmla="*/ 10000 w 10115"/>
                <a:gd name="connsiteY0" fmla="*/ 10000 h 10000"/>
                <a:gd name="connsiteX1" fmla="*/ 8322 w 10115"/>
                <a:gd name="connsiteY1" fmla="*/ 10000 h 10000"/>
                <a:gd name="connsiteX2" fmla="*/ 8322 w 10115"/>
                <a:gd name="connsiteY2" fmla="*/ 4572 h 10000"/>
                <a:gd name="connsiteX3" fmla="*/ 8322 w 10115"/>
                <a:gd name="connsiteY3" fmla="*/ 4572 h 10000"/>
                <a:gd name="connsiteX4" fmla="*/ 8289 w 10115"/>
                <a:gd name="connsiteY4" fmla="*/ 4408 h 10000"/>
                <a:gd name="connsiteX5" fmla="*/ 8224 w 10115"/>
                <a:gd name="connsiteY5" fmla="*/ 4276 h 10000"/>
                <a:gd name="connsiteX6" fmla="*/ 8059 w 10115"/>
                <a:gd name="connsiteY6" fmla="*/ 4178 h 10000"/>
                <a:gd name="connsiteX7" fmla="*/ 7895 w 10115"/>
                <a:gd name="connsiteY7" fmla="*/ 4145 h 10000"/>
                <a:gd name="connsiteX8" fmla="*/ 2961 w 10115"/>
                <a:gd name="connsiteY8" fmla="*/ 4145 h 10000"/>
                <a:gd name="connsiteX9" fmla="*/ 5461 w 10115"/>
                <a:gd name="connsiteY9" fmla="*/ 6645 h 10000"/>
                <a:gd name="connsiteX10" fmla="*/ 3322 w 10115"/>
                <a:gd name="connsiteY10" fmla="*/ 6645 h 10000"/>
                <a:gd name="connsiteX11" fmla="*/ 0 w 10115"/>
                <a:gd name="connsiteY11" fmla="*/ 3322 h 10000"/>
                <a:gd name="connsiteX12" fmla="*/ 3322 w 10115"/>
                <a:gd name="connsiteY12" fmla="*/ 0 h 10000"/>
                <a:gd name="connsiteX13" fmla="*/ 5461 w 10115"/>
                <a:gd name="connsiteY13" fmla="*/ 0 h 10000"/>
                <a:gd name="connsiteX14" fmla="*/ 2961 w 10115"/>
                <a:gd name="connsiteY14" fmla="*/ 2500 h 10000"/>
                <a:gd name="connsiteX15" fmla="*/ 9145 w 10115"/>
                <a:gd name="connsiteY15" fmla="*/ 2500 h 10000"/>
                <a:gd name="connsiteX16" fmla="*/ 9145 w 10115"/>
                <a:gd name="connsiteY16" fmla="*/ 2500 h 10000"/>
                <a:gd name="connsiteX17" fmla="*/ 9309 w 10115"/>
                <a:gd name="connsiteY17" fmla="*/ 2500 h 10000"/>
                <a:gd name="connsiteX18" fmla="*/ 9441 w 10115"/>
                <a:gd name="connsiteY18" fmla="*/ 2566 h 10000"/>
                <a:gd name="connsiteX19" fmla="*/ 9605 w 10115"/>
                <a:gd name="connsiteY19" fmla="*/ 2632 h 10000"/>
                <a:gd name="connsiteX20" fmla="*/ 9737 w 10115"/>
                <a:gd name="connsiteY20" fmla="*/ 2730 h 10000"/>
                <a:gd name="connsiteX21" fmla="*/ 9836 w 10115"/>
                <a:gd name="connsiteY21" fmla="*/ 2862 h 10000"/>
                <a:gd name="connsiteX22" fmla="*/ 9934 w 10115"/>
                <a:gd name="connsiteY22" fmla="*/ 2993 h 10000"/>
                <a:gd name="connsiteX23" fmla="*/ 9967 w 10115"/>
                <a:gd name="connsiteY23" fmla="*/ 3125 h 10000"/>
                <a:gd name="connsiteX24" fmla="*/ 10000 w 10115"/>
                <a:gd name="connsiteY2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10000 w 10000"/>
                <a:gd name="connsiteY2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10000 w 10000"/>
                <a:gd name="connsiteY22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10000 w 10000"/>
                <a:gd name="connsiteY21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10000 w 10000"/>
                <a:gd name="connsiteY20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10000 w 10000"/>
                <a:gd name="connsiteY19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10000 w 10000"/>
                <a:gd name="connsiteY18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10000 w 10000"/>
                <a:gd name="connsiteY17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059 w 10000"/>
                <a:gd name="connsiteY5" fmla="*/ 4178 h 10000"/>
                <a:gd name="connsiteX6" fmla="*/ 7895 w 10000"/>
                <a:gd name="connsiteY6" fmla="*/ 4145 h 10000"/>
                <a:gd name="connsiteX7" fmla="*/ 2961 w 10000"/>
                <a:gd name="connsiteY7" fmla="*/ 4145 h 10000"/>
                <a:gd name="connsiteX8" fmla="*/ 5461 w 10000"/>
                <a:gd name="connsiteY8" fmla="*/ 6645 h 10000"/>
                <a:gd name="connsiteX9" fmla="*/ 3322 w 10000"/>
                <a:gd name="connsiteY9" fmla="*/ 6645 h 10000"/>
                <a:gd name="connsiteX10" fmla="*/ 0 w 10000"/>
                <a:gd name="connsiteY10" fmla="*/ 3322 h 10000"/>
                <a:gd name="connsiteX11" fmla="*/ 3322 w 10000"/>
                <a:gd name="connsiteY11" fmla="*/ 0 h 10000"/>
                <a:gd name="connsiteX12" fmla="*/ 5461 w 10000"/>
                <a:gd name="connsiteY12" fmla="*/ 0 h 10000"/>
                <a:gd name="connsiteX13" fmla="*/ 2961 w 10000"/>
                <a:gd name="connsiteY13" fmla="*/ 2500 h 10000"/>
                <a:gd name="connsiteX14" fmla="*/ 9145 w 10000"/>
                <a:gd name="connsiteY14" fmla="*/ 2500 h 10000"/>
                <a:gd name="connsiteX15" fmla="*/ 9145 w 10000"/>
                <a:gd name="connsiteY15" fmla="*/ 2500 h 10000"/>
                <a:gd name="connsiteX16" fmla="*/ 10000 w 10000"/>
                <a:gd name="connsiteY16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059 w 10000"/>
                <a:gd name="connsiteY4" fmla="*/ 4178 h 10000"/>
                <a:gd name="connsiteX5" fmla="*/ 7895 w 10000"/>
                <a:gd name="connsiteY5" fmla="*/ 4145 h 10000"/>
                <a:gd name="connsiteX6" fmla="*/ 2961 w 10000"/>
                <a:gd name="connsiteY6" fmla="*/ 4145 h 10000"/>
                <a:gd name="connsiteX7" fmla="*/ 5461 w 10000"/>
                <a:gd name="connsiteY7" fmla="*/ 6645 h 10000"/>
                <a:gd name="connsiteX8" fmla="*/ 3322 w 10000"/>
                <a:gd name="connsiteY8" fmla="*/ 6645 h 10000"/>
                <a:gd name="connsiteX9" fmla="*/ 0 w 10000"/>
                <a:gd name="connsiteY9" fmla="*/ 3322 h 10000"/>
                <a:gd name="connsiteX10" fmla="*/ 3322 w 10000"/>
                <a:gd name="connsiteY10" fmla="*/ 0 h 10000"/>
                <a:gd name="connsiteX11" fmla="*/ 5461 w 10000"/>
                <a:gd name="connsiteY11" fmla="*/ 0 h 10000"/>
                <a:gd name="connsiteX12" fmla="*/ 2961 w 10000"/>
                <a:gd name="connsiteY12" fmla="*/ 2500 h 10000"/>
                <a:gd name="connsiteX13" fmla="*/ 9145 w 10000"/>
                <a:gd name="connsiteY13" fmla="*/ 2500 h 10000"/>
                <a:gd name="connsiteX14" fmla="*/ 9145 w 10000"/>
                <a:gd name="connsiteY14" fmla="*/ 2500 h 10000"/>
                <a:gd name="connsiteX15" fmla="*/ 10000 w 10000"/>
                <a:gd name="connsiteY15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059 w 10000"/>
                <a:gd name="connsiteY3" fmla="*/ 4178 h 10000"/>
                <a:gd name="connsiteX4" fmla="*/ 7895 w 10000"/>
                <a:gd name="connsiteY4" fmla="*/ 4145 h 10000"/>
                <a:gd name="connsiteX5" fmla="*/ 2961 w 10000"/>
                <a:gd name="connsiteY5" fmla="*/ 4145 h 10000"/>
                <a:gd name="connsiteX6" fmla="*/ 5461 w 10000"/>
                <a:gd name="connsiteY6" fmla="*/ 6645 h 10000"/>
                <a:gd name="connsiteX7" fmla="*/ 3322 w 10000"/>
                <a:gd name="connsiteY7" fmla="*/ 6645 h 10000"/>
                <a:gd name="connsiteX8" fmla="*/ 0 w 10000"/>
                <a:gd name="connsiteY8" fmla="*/ 3322 h 10000"/>
                <a:gd name="connsiteX9" fmla="*/ 3322 w 10000"/>
                <a:gd name="connsiteY9" fmla="*/ 0 h 10000"/>
                <a:gd name="connsiteX10" fmla="*/ 5461 w 10000"/>
                <a:gd name="connsiteY10" fmla="*/ 0 h 10000"/>
                <a:gd name="connsiteX11" fmla="*/ 2961 w 10000"/>
                <a:gd name="connsiteY11" fmla="*/ 2500 h 10000"/>
                <a:gd name="connsiteX12" fmla="*/ 9145 w 10000"/>
                <a:gd name="connsiteY12" fmla="*/ 2500 h 10000"/>
                <a:gd name="connsiteX13" fmla="*/ 9145 w 10000"/>
                <a:gd name="connsiteY13" fmla="*/ 2500 h 10000"/>
                <a:gd name="connsiteX14" fmla="*/ 10000 w 10000"/>
                <a:gd name="connsiteY1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7895 w 10000"/>
                <a:gd name="connsiteY3" fmla="*/ 4145 h 10000"/>
                <a:gd name="connsiteX4" fmla="*/ 2961 w 10000"/>
                <a:gd name="connsiteY4" fmla="*/ 4145 h 10000"/>
                <a:gd name="connsiteX5" fmla="*/ 5461 w 10000"/>
                <a:gd name="connsiteY5" fmla="*/ 6645 h 10000"/>
                <a:gd name="connsiteX6" fmla="*/ 3322 w 10000"/>
                <a:gd name="connsiteY6" fmla="*/ 6645 h 10000"/>
                <a:gd name="connsiteX7" fmla="*/ 0 w 10000"/>
                <a:gd name="connsiteY7" fmla="*/ 3322 h 10000"/>
                <a:gd name="connsiteX8" fmla="*/ 3322 w 10000"/>
                <a:gd name="connsiteY8" fmla="*/ 0 h 10000"/>
                <a:gd name="connsiteX9" fmla="*/ 5461 w 10000"/>
                <a:gd name="connsiteY9" fmla="*/ 0 h 10000"/>
                <a:gd name="connsiteX10" fmla="*/ 2961 w 10000"/>
                <a:gd name="connsiteY10" fmla="*/ 2500 h 10000"/>
                <a:gd name="connsiteX11" fmla="*/ 9145 w 10000"/>
                <a:gd name="connsiteY11" fmla="*/ 2500 h 10000"/>
                <a:gd name="connsiteX12" fmla="*/ 9145 w 10000"/>
                <a:gd name="connsiteY12" fmla="*/ 2500 h 10000"/>
                <a:gd name="connsiteX13" fmla="*/ 10000 w 10000"/>
                <a:gd name="connsiteY1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2961 w 10000"/>
                <a:gd name="connsiteY3" fmla="*/ 4145 h 10000"/>
                <a:gd name="connsiteX4" fmla="*/ 5461 w 10000"/>
                <a:gd name="connsiteY4" fmla="*/ 6645 h 10000"/>
                <a:gd name="connsiteX5" fmla="*/ 3322 w 10000"/>
                <a:gd name="connsiteY5" fmla="*/ 6645 h 10000"/>
                <a:gd name="connsiteX6" fmla="*/ 0 w 10000"/>
                <a:gd name="connsiteY6" fmla="*/ 3322 h 10000"/>
                <a:gd name="connsiteX7" fmla="*/ 3322 w 10000"/>
                <a:gd name="connsiteY7" fmla="*/ 0 h 10000"/>
                <a:gd name="connsiteX8" fmla="*/ 5461 w 10000"/>
                <a:gd name="connsiteY8" fmla="*/ 0 h 10000"/>
                <a:gd name="connsiteX9" fmla="*/ 2961 w 10000"/>
                <a:gd name="connsiteY9" fmla="*/ 2500 h 10000"/>
                <a:gd name="connsiteX10" fmla="*/ 9145 w 10000"/>
                <a:gd name="connsiteY10" fmla="*/ 2500 h 10000"/>
                <a:gd name="connsiteX11" fmla="*/ 9145 w 10000"/>
                <a:gd name="connsiteY11" fmla="*/ 2500 h 10000"/>
                <a:gd name="connsiteX12" fmla="*/ 10000 w 10000"/>
                <a:gd name="connsiteY12" fmla="*/ 10000 h 10000"/>
                <a:gd name="connsiteX0" fmla="*/ 9145 w 9145"/>
                <a:gd name="connsiteY0" fmla="*/ 2500 h 10000"/>
                <a:gd name="connsiteX1" fmla="*/ 8322 w 9145"/>
                <a:gd name="connsiteY1" fmla="*/ 10000 h 10000"/>
                <a:gd name="connsiteX2" fmla="*/ 8059 w 9145"/>
                <a:gd name="connsiteY2" fmla="*/ 4178 h 10000"/>
                <a:gd name="connsiteX3" fmla="*/ 2961 w 9145"/>
                <a:gd name="connsiteY3" fmla="*/ 4145 h 10000"/>
                <a:gd name="connsiteX4" fmla="*/ 5461 w 9145"/>
                <a:gd name="connsiteY4" fmla="*/ 6645 h 10000"/>
                <a:gd name="connsiteX5" fmla="*/ 3322 w 9145"/>
                <a:gd name="connsiteY5" fmla="*/ 6645 h 10000"/>
                <a:gd name="connsiteX6" fmla="*/ 0 w 9145"/>
                <a:gd name="connsiteY6" fmla="*/ 3322 h 10000"/>
                <a:gd name="connsiteX7" fmla="*/ 3322 w 9145"/>
                <a:gd name="connsiteY7" fmla="*/ 0 h 10000"/>
                <a:gd name="connsiteX8" fmla="*/ 5461 w 9145"/>
                <a:gd name="connsiteY8" fmla="*/ 0 h 10000"/>
                <a:gd name="connsiteX9" fmla="*/ 2961 w 9145"/>
                <a:gd name="connsiteY9" fmla="*/ 2500 h 10000"/>
                <a:gd name="connsiteX10" fmla="*/ 9145 w 9145"/>
                <a:gd name="connsiteY10" fmla="*/ 2500 h 10000"/>
                <a:gd name="connsiteX11" fmla="*/ 9145 w 9145"/>
                <a:gd name="connsiteY11" fmla="*/ 2500 h 10000"/>
                <a:gd name="connsiteX0" fmla="*/ 10000 w 10000"/>
                <a:gd name="connsiteY0" fmla="*/ 2500 h 6645"/>
                <a:gd name="connsiteX1" fmla="*/ 8812 w 10000"/>
                <a:gd name="connsiteY1" fmla="*/ 4178 h 6645"/>
                <a:gd name="connsiteX2" fmla="*/ 3238 w 10000"/>
                <a:gd name="connsiteY2" fmla="*/ 4145 h 6645"/>
                <a:gd name="connsiteX3" fmla="*/ 5972 w 10000"/>
                <a:gd name="connsiteY3" fmla="*/ 6645 h 6645"/>
                <a:gd name="connsiteX4" fmla="*/ 3633 w 10000"/>
                <a:gd name="connsiteY4" fmla="*/ 6645 h 6645"/>
                <a:gd name="connsiteX5" fmla="*/ 0 w 10000"/>
                <a:gd name="connsiteY5" fmla="*/ 3322 h 6645"/>
                <a:gd name="connsiteX6" fmla="*/ 3633 w 10000"/>
                <a:gd name="connsiteY6" fmla="*/ 0 h 6645"/>
                <a:gd name="connsiteX7" fmla="*/ 5972 w 10000"/>
                <a:gd name="connsiteY7" fmla="*/ 0 h 6645"/>
                <a:gd name="connsiteX8" fmla="*/ 3238 w 10000"/>
                <a:gd name="connsiteY8" fmla="*/ 2500 h 6645"/>
                <a:gd name="connsiteX9" fmla="*/ 10000 w 10000"/>
                <a:gd name="connsiteY9" fmla="*/ 2500 h 6645"/>
                <a:gd name="connsiteX10" fmla="*/ 10000 w 10000"/>
                <a:gd name="connsiteY10" fmla="*/ 2500 h 6645"/>
                <a:gd name="connsiteX0" fmla="*/ 10000 w 10000"/>
                <a:gd name="connsiteY0" fmla="*/ 3762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10000 w 10000"/>
                <a:gd name="connsiteY10" fmla="*/ 3762 h 10000"/>
                <a:gd name="connsiteX0" fmla="*/ 9887 w 10000"/>
                <a:gd name="connsiteY0" fmla="*/ 3685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85 h 10000"/>
                <a:gd name="connsiteX0" fmla="*/ 9887 w 10000"/>
                <a:gd name="connsiteY0" fmla="*/ 3608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08 h 10000"/>
                <a:gd name="connsiteX0" fmla="*/ 9887 w 9941"/>
                <a:gd name="connsiteY0" fmla="*/ 3608 h 10000"/>
                <a:gd name="connsiteX1" fmla="*/ 9938 w 9941"/>
                <a:gd name="connsiteY1" fmla="*/ 6287 h 10000"/>
                <a:gd name="connsiteX2" fmla="*/ 3238 w 9941"/>
                <a:gd name="connsiteY2" fmla="*/ 6238 h 10000"/>
                <a:gd name="connsiteX3" fmla="*/ 5972 w 9941"/>
                <a:gd name="connsiteY3" fmla="*/ 10000 h 10000"/>
                <a:gd name="connsiteX4" fmla="*/ 3633 w 9941"/>
                <a:gd name="connsiteY4" fmla="*/ 10000 h 10000"/>
                <a:gd name="connsiteX5" fmla="*/ 0 w 9941"/>
                <a:gd name="connsiteY5" fmla="*/ 4999 h 10000"/>
                <a:gd name="connsiteX6" fmla="*/ 3633 w 9941"/>
                <a:gd name="connsiteY6" fmla="*/ 0 h 10000"/>
                <a:gd name="connsiteX7" fmla="*/ 5972 w 9941"/>
                <a:gd name="connsiteY7" fmla="*/ 0 h 10000"/>
                <a:gd name="connsiteX8" fmla="*/ 3238 w 9941"/>
                <a:gd name="connsiteY8" fmla="*/ 3762 h 10000"/>
                <a:gd name="connsiteX9" fmla="*/ 9887 w 9941"/>
                <a:gd name="connsiteY9" fmla="*/ 3608 h 10000"/>
                <a:gd name="connsiteX0" fmla="*/ 10052 w 10052"/>
                <a:gd name="connsiteY0" fmla="*/ 3825 h 10000"/>
                <a:gd name="connsiteX1" fmla="*/ 9997 w 10052"/>
                <a:gd name="connsiteY1" fmla="*/ 6287 h 10000"/>
                <a:gd name="connsiteX2" fmla="*/ 3257 w 10052"/>
                <a:gd name="connsiteY2" fmla="*/ 6238 h 10000"/>
                <a:gd name="connsiteX3" fmla="*/ 6007 w 10052"/>
                <a:gd name="connsiteY3" fmla="*/ 10000 h 10000"/>
                <a:gd name="connsiteX4" fmla="*/ 3655 w 10052"/>
                <a:gd name="connsiteY4" fmla="*/ 10000 h 10000"/>
                <a:gd name="connsiteX5" fmla="*/ 0 w 10052"/>
                <a:gd name="connsiteY5" fmla="*/ 4999 h 10000"/>
                <a:gd name="connsiteX6" fmla="*/ 3655 w 10052"/>
                <a:gd name="connsiteY6" fmla="*/ 0 h 10000"/>
                <a:gd name="connsiteX7" fmla="*/ 6007 w 10052"/>
                <a:gd name="connsiteY7" fmla="*/ 0 h 10000"/>
                <a:gd name="connsiteX8" fmla="*/ 3257 w 10052"/>
                <a:gd name="connsiteY8" fmla="*/ 3762 h 10000"/>
                <a:gd name="connsiteX9" fmla="*/ 10052 w 10052"/>
                <a:gd name="connsiteY9" fmla="*/ 3825 h 10000"/>
                <a:gd name="connsiteX0" fmla="*/ 9999 w 10003"/>
                <a:gd name="connsiteY0" fmla="*/ 3825 h 10000"/>
                <a:gd name="connsiteX1" fmla="*/ 9997 w 10003"/>
                <a:gd name="connsiteY1" fmla="*/ 6287 h 10000"/>
                <a:gd name="connsiteX2" fmla="*/ 3257 w 10003"/>
                <a:gd name="connsiteY2" fmla="*/ 6238 h 10000"/>
                <a:gd name="connsiteX3" fmla="*/ 6007 w 10003"/>
                <a:gd name="connsiteY3" fmla="*/ 10000 h 10000"/>
                <a:gd name="connsiteX4" fmla="*/ 3655 w 10003"/>
                <a:gd name="connsiteY4" fmla="*/ 10000 h 10000"/>
                <a:gd name="connsiteX5" fmla="*/ 0 w 10003"/>
                <a:gd name="connsiteY5" fmla="*/ 4999 h 10000"/>
                <a:gd name="connsiteX6" fmla="*/ 3655 w 10003"/>
                <a:gd name="connsiteY6" fmla="*/ 0 h 10000"/>
                <a:gd name="connsiteX7" fmla="*/ 6007 w 10003"/>
                <a:gd name="connsiteY7" fmla="*/ 0 h 10000"/>
                <a:gd name="connsiteX8" fmla="*/ 3257 w 10003"/>
                <a:gd name="connsiteY8" fmla="*/ 3762 h 10000"/>
                <a:gd name="connsiteX9" fmla="*/ 9999 w 10003"/>
                <a:gd name="connsiteY9" fmla="*/ 382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3" h="10000">
                  <a:moveTo>
                    <a:pt x="9999" y="3825"/>
                  </a:moveTo>
                  <a:cubicBezTo>
                    <a:pt x="9978" y="4667"/>
                    <a:pt x="10018" y="5445"/>
                    <a:pt x="9997" y="6287"/>
                  </a:cubicBezTo>
                  <a:lnTo>
                    <a:pt x="3257" y="6238"/>
                  </a:lnTo>
                  <a:lnTo>
                    <a:pt x="6007" y="10000"/>
                  </a:lnTo>
                  <a:lnTo>
                    <a:pt x="3655" y="10000"/>
                  </a:lnTo>
                  <a:lnTo>
                    <a:pt x="0" y="4999"/>
                  </a:lnTo>
                  <a:lnTo>
                    <a:pt x="3655" y="0"/>
                  </a:lnTo>
                  <a:lnTo>
                    <a:pt x="6007" y="0"/>
                  </a:lnTo>
                  <a:lnTo>
                    <a:pt x="3257" y="3762"/>
                  </a:lnTo>
                  <a:lnTo>
                    <a:pt x="9999" y="3825"/>
                  </a:lnTo>
                  <a:close/>
                </a:path>
              </a:pathLst>
            </a:custGeom>
            <a:solidFill>
              <a:srgbClr val="101820"/>
            </a:solidFill>
            <a:ln>
              <a:solidFill>
                <a:srgbClr val="101820"/>
              </a:solidFill>
              <a:miter lim="800000"/>
            </a:ln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2B1F9A91-1E33-5C96-28B0-231D8BBDB32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8926137" y="8974595"/>
              <a:ext cx="243225" cy="173538"/>
            </a:xfrm>
            <a:custGeom>
              <a:avLst/>
              <a:gdLst>
                <a:gd name="T0" fmla="*/ 304 w 304"/>
                <a:gd name="T1" fmla="*/ 304 h 304"/>
                <a:gd name="T2" fmla="*/ 253 w 304"/>
                <a:gd name="T3" fmla="*/ 304 h 304"/>
                <a:gd name="T4" fmla="*/ 253 w 304"/>
                <a:gd name="T5" fmla="*/ 139 h 304"/>
                <a:gd name="T6" fmla="*/ 253 w 304"/>
                <a:gd name="T7" fmla="*/ 139 h 304"/>
                <a:gd name="T8" fmla="*/ 252 w 304"/>
                <a:gd name="T9" fmla="*/ 134 h 304"/>
                <a:gd name="T10" fmla="*/ 250 w 304"/>
                <a:gd name="T11" fmla="*/ 130 h 304"/>
                <a:gd name="T12" fmla="*/ 245 w 304"/>
                <a:gd name="T13" fmla="*/ 127 h 304"/>
                <a:gd name="T14" fmla="*/ 240 w 304"/>
                <a:gd name="T15" fmla="*/ 126 h 304"/>
                <a:gd name="T16" fmla="*/ 90 w 304"/>
                <a:gd name="T17" fmla="*/ 126 h 304"/>
                <a:gd name="T18" fmla="*/ 166 w 304"/>
                <a:gd name="T19" fmla="*/ 202 h 304"/>
                <a:gd name="T20" fmla="*/ 101 w 304"/>
                <a:gd name="T21" fmla="*/ 202 h 304"/>
                <a:gd name="T22" fmla="*/ 0 w 304"/>
                <a:gd name="T23" fmla="*/ 101 h 304"/>
                <a:gd name="T24" fmla="*/ 101 w 304"/>
                <a:gd name="T25" fmla="*/ 0 h 304"/>
                <a:gd name="T26" fmla="*/ 166 w 304"/>
                <a:gd name="T27" fmla="*/ 0 h 304"/>
                <a:gd name="T28" fmla="*/ 90 w 304"/>
                <a:gd name="T29" fmla="*/ 76 h 304"/>
                <a:gd name="T30" fmla="*/ 278 w 304"/>
                <a:gd name="T31" fmla="*/ 76 h 304"/>
                <a:gd name="T32" fmla="*/ 278 w 304"/>
                <a:gd name="T33" fmla="*/ 76 h 304"/>
                <a:gd name="T34" fmla="*/ 283 w 304"/>
                <a:gd name="T35" fmla="*/ 76 h 304"/>
                <a:gd name="T36" fmla="*/ 287 w 304"/>
                <a:gd name="T37" fmla="*/ 78 h 304"/>
                <a:gd name="T38" fmla="*/ 292 w 304"/>
                <a:gd name="T39" fmla="*/ 80 h 304"/>
                <a:gd name="T40" fmla="*/ 296 w 304"/>
                <a:gd name="T41" fmla="*/ 83 h 304"/>
                <a:gd name="T42" fmla="*/ 299 w 304"/>
                <a:gd name="T43" fmla="*/ 87 h 304"/>
                <a:gd name="T44" fmla="*/ 302 w 304"/>
                <a:gd name="T45" fmla="*/ 91 h 304"/>
                <a:gd name="T46" fmla="*/ 303 w 304"/>
                <a:gd name="T47" fmla="*/ 95 h 304"/>
                <a:gd name="T48" fmla="*/ 304 w 304"/>
                <a:gd name="T49" fmla="*/ 101 h 304"/>
                <a:gd name="T50" fmla="*/ 304 w 304"/>
                <a:gd name="T51" fmla="*/ 270 h 304"/>
                <a:gd name="T52" fmla="*/ 304 w 304"/>
                <a:gd name="T53" fmla="*/ 304 h 304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9967 w 10000"/>
                <a:gd name="connsiteY23" fmla="*/ 3125 h 10000"/>
                <a:gd name="connsiteX24" fmla="*/ 10000 w 10000"/>
                <a:gd name="connsiteY24" fmla="*/ 3322 h 10000"/>
                <a:gd name="connsiteX25" fmla="*/ 10000 w 10000"/>
                <a:gd name="connsiteY25" fmla="*/ 10000 h 10000"/>
                <a:gd name="connsiteX0" fmla="*/ 10000 w 10115"/>
                <a:gd name="connsiteY0" fmla="*/ 10000 h 10000"/>
                <a:gd name="connsiteX1" fmla="*/ 8322 w 10115"/>
                <a:gd name="connsiteY1" fmla="*/ 10000 h 10000"/>
                <a:gd name="connsiteX2" fmla="*/ 8322 w 10115"/>
                <a:gd name="connsiteY2" fmla="*/ 4572 h 10000"/>
                <a:gd name="connsiteX3" fmla="*/ 8322 w 10115"/>
                <a:gd name="connsiteY3" fmla="*/ 4572 h 10000"/>
                <a:gd name="connsiteX4" fmla="*/ 8289 w 10115"/>
                <a:gd name="connsiteY4" fmla="*/ 4408 h 10000"/>
                <a:gd name="connsiteX5" fmla="*/ 8224 w 10115"/>
                <a:gd name="connsiteY5" fmla="*/ 4276 h 10000"/>
                <a:gd name="connsiteX6" fmla="*/ 8059 w 10115"/>
                <a:gd name="connsiteY6" fmla="*/ 4178 h 10000"/>
                <a:gd name="connsiteX7" fmla="*/ 7895 w 10115"/>
                <a:gd name="connsiteY7" fmla="*/ 4145 h 10000"/>
                <a:gd name="connsiteX8" fmla="*/ 2961 w 10115"/>
                <a:gd name="connsiteY8" fmla="*/ 4145 h 10000"/>
                <a:gd name="connsiteX9" fmla="*/ 5461 w 10115"/>
                <a:gd name="connsiteY9" fmla="*/ 6645 h 10000"/>
                <a:gd name="connsiteX10" fmla="*/ 3322 w 10115"/>
                <a:gd name="connsiteY10" fmla="*/ 6645 h 10000"/>
                <a:gd name="connsiteX11" fmla="*/ 0 w 10115"/>
                <a:gd name="connsiteY11" fmla="*/ 3322 h 10000"/>
                <a:gd name="connsiteX12" fmla="*/ 3322 w 10115"/>
                <a:gd name="connsiteY12" fmla="*/ 0 h 10000"/>
                <a:gd name="connsiteX13" fmla="*/ 5461 w 10115"/>
                <a:gd name="connsiteY13" fmla="*/ 0 h 10000"/>
                <a:gd name="connsiteX14" fmla="*/ 2961 w 10115"/>
                <a:gd name="connsiteY14" fmla="*/ 2500 h 10000"/>
                <a:gd name="connsiteX15" fmla="*/ 9145 w 10115"/>
                <a:gd name="connsiteY15" fmla="*/ 2500 h 10000"/>
                <a:gd name="connsiteX16" fmla="*/ 9145 w 10115"/>
                <a:gd name="connsiteY16" fmla="*/ 2500 h 10000"/>
                <a:gd name="connsiteX17" fmla="*/ 9309 w 10115"/>
                <a:gd name="connsiteY17" fmla="*/ 2500 h 10000"/>
                <a:gd name="connsiteX18" fmla="*/ 9441 w 10115"/>
                <a:gd name="connsiteY18" fmla="*/ 2566 h 10000"/>
                <a:gd name="connsiteX19" fmla="*/ 9605 w 10115"/>
                <a:gd name="connsiteY19" fmla="*/ 2632 h 10000"/>
                <a:gd name="connsiteX20" fmla="*/ 9737 w 10115"/>
                <a:gd name="connsiteY20" fmla="*/ 2730 h 10000"/>
                <a:gd name="connsiteX21" fmla="*/ 9836 w 10115"/>
                <a:gd name="connsiteY21" fmla="*/ 2862 h 10000"/>
                <a:gd name="connsiteX22" fmla="*/ 9934 w 10115"/>
                <a:gd name="connsiteY22" fmla="*/ 2993 h 10000"/>
                <a:gd name="connsiteX23" fmla="*/ 9967 w 10115"/>
                <a:gd name="connsiteY23" fmla="*/ 3125 h 10000"/>
                <a:gd name="connsiteX24" fmla="*/ 10000 w 10115"/>
                <a:gd name="connsiteY2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9934 w 10000"/>
                <a:gd name="connsiteY22" fmla="*/ 2993 h 10000"/>
                <a:gd name="connsiteX23" fmla="*/ 10000 w 10000"/>
                <a:gd name="connsiteY2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9836 w 10000"/>
                <a:gd name="connsiteY21" fmla="*/ 2862 h 10000"/>
                <a:gd name="connsiteX22" fmla="*/ 10000 w 10000"/>
                <a:gd name="connsiteY22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9737 w 10000"/>
                <a:gd name="connsiteY20" fmla="*/ 2730 h 10000"/>
                <a:gd name="connsiteX21" fmla="*/ 10000 w 10000"/>
                <a:gd name="connsiteY21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9605 w 10000"/>
                <a:gd name="connsiteY19" fmla="*/ 2632 h 10000"/>
                <a:gd name="connsiteX20" fmla="*/ 10000 w 10000"/>
                <a:gd name="connsiteY20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9441 w 10000"/>
                <a:gd name="connsiteY18" fmla="*/ 2566 h 10000"/>
                <a:gd name="connsiteX19" fmla="*/ 10000 w 10000"/>
                <a:gd name="connsiteY19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9309 w 10000"/>
                <a:gd name="connsiteY17" fmla="*/ 2500 h 10000"/>
                <a:gd name="connsiteX18" fmla="*/ 10000 w 10000"/>
                <a:gd name="connsiteY18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224 w 10000"/>
                <a:gd name="connsiteY5" fmla="*/ 4276 h 10000"/>
                <a:gd name="connsiteX6" fmla="*/ 8059 w 10000"/>
                <a:gd name="connsiteY6" fmla="*/ 4178 h 10000"/>
                <a:gd name="connsiteX7" fmla="*/ 7895 w 10000"/>
                <a:gd name="connsiteY7" fmla="*/ 4145 h 10000"/>
                <a:gd name="connsiteX8" fmla="*/ 2961 w 10000"/>
                <a:gd name="connsiteY8" fmla="*/ 4145 h 10000"/>
                <a:gd name="connsiteX9" fmla="*/ 5461 w 10000"/>
                <a:gd name="connsiteY9" fmla="*/ 6645 h 10000"/>
                <a:gd name="connsiteX10" fmla="*/ 3322 w 10000"/>
                <a:gd name="connsiteY10" fmla="*/ 6645 h 10000"/>
                <a:gd name="connsiteX11" fmla="*/ 0 w 10000"/>
                <a:gd name="connsiteY11" fmla="*/ 3322 h 10000"/>
                <a:gd name="connsiteX12" fmla="*/ 3322 w 10000"/>
                <a:gd name="connsiteY12" fmla="*/ 0 h 10000"/>
                <a:gd name="connsiteX13" fmla="*/ 5461 w 10000"/>
                <a:gd name="connsiteY13" fmla="*/ 0 h 10000"/>
                <a:gd name="connsiteX14" fmla="*/ 2961 w 10000"/>
                <a:gd name="connsiteY14" fmla="*/ 2500 h 10000"/>
                <a:gd name="connsiteX15" fmla="*/ 9145 w 10000"/>
                <a:gd name="connsiteY15" fmla="*/ 2500 h 10000"/>
                <a:gd name="connsiteX16" fmla="*/ 9145 w 10000"/>
                <a:gd name="connsiteY16" fmla="*/ 2500 h 10000"/>
                <a:gd name="connsiteX17" fmla="*/ 10000 w 10000"/>
                <a:gd name="connsiteY17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289 w 10000"/>
                <a:gd name="connsiteY4" fmla="*/ 4408 h 10000"/>
                <a:gd name="connsiteX5" fmla="*/ 8059 w 10000"/>
                <a:gd name="connsiteY5" fmla="*/ 4178 h 10000"/>
                <a:gd name="connsiteX6" fmla="*/ 7895 w 10000"/>
                <a:gd name="connsiteY6" fmla="*/ 4145 h 10000"/>
                <a:gd name="connsiteX7" fmla="*/ 2961 w 10000"/>
                <a:gd name="connsiteY7" fmla="*/ 4145 h 10000"/>
                <a:gd name="connsiteX8" fmla="*/ 5461 w 10000"/>
                <a:gd name="connsiteY8" fmla="*/ 6645 h 10000"/>
                <a:gd name="connsiteX9" fmla="*/ 3322 w 10000"/>
                <a:gd name="connsiteY9" fmla="*/ 6645 h 10000"/>
                <a:gd name="connsiteX10" fmla="*/ 0 w 10000"/>
                <a:gd name="connsiteY10" fmla="*/ 3322 h 10000"/>
                <a:gd name="connsiteX11" fmla="*/ 3322 w 10000"/>
                <a:gd name="connsiteY11" fmla="*/ 0 h 10000"/>
                <a:gd name="connsiteX12" fmla="*/ 5461 w 10000"/>
                <a:gd name="connsiteY12" fmla="*/ 0 h 10000"/>
                <a:gd name="connsiteX13" fmla="*/ 2961 w 10000"/>
                <a:gd name="connsiteY13" fmla="*/ 2500 h 10000"/>
                <a:gd name="connsiteX14" fmla="*/ 9145 w 10000"/>
                <a:gd name="connsiteY14" fmla="*/ 2500 h 10000"/>
                <a:gd name="connsiteX15" fmla="*/ 9145 w 10000"/>
                <a:gd name="connsiteY15" fmla="*/ 2500 h 10000"/>
                <a:gd name="connsiteX16" fmla="*/ 10000 w 10000"/>
                <a:gd name="connsiteY16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322 w 10000"/>
                <a:gd name="connsiteY3" fmla="*/ 4572 h 10000"/>
                <a:gd name="connsiteX4" fmla="*/ 8059 w 10000"/>
                <a:gd name="connsiteY4" fmla="*/ 4178 h 10000"/>
                <a:gd name="connsiteX5" fmla="*/ 7895 w 10000"/>
                <a:gd name="connsiteY5" fmla="*/ 4145 h 10000"/>
                <a:gd name="connsiteX6" fmla="*/ 2961 w 10000"/>
                <a:gd name="connsiteY6" fmla="*/ 4145 h 10000"/>
                <a:gd name="connsiteX7" fmla="*/ 5461 w 10000"/>
                <a:gd name="connsiteY7" fmla="*/ 6645 h 10000"/>
                <a:gd name="connsiteX8" fmla="*/ 3322 w 10000"/>
                <a:gd name="connsiteY8" fmla="*/ 6645 h 10000"/>
                <a:gd name="connsiteX9" fmla="*/ 0 w 10000"/>
                <a:gd name="connsiteY9" fmla="*/ 3322 h 10000"/>
                <a:gd name="connsiteX10" fmla="*/ 3322 w 10000"/>
                <a:gd name="connsiteY10" fmla="*/ 0 h 10000"/>
                <a:gd name="connsiteX11" fmla="*/ 5461 w 10000"/>
                <a:gd name="connsiteY11" fmla="*/ 0 h 10000"/>
                <a:gd name="connsiteX12" fmla="*/ 2961 w 10000"/>
                <a:gd name="connsiteY12" fmla="*/ 2500 h 10000"/>
                <a:gd name="connsiteX13" fmla="*/ 9145 w 10000"/>
                <a:gd name="connsiteY13" fmla="*/ 2500 h 10000"/>
                <a:gd name="connsiteX14" fmla="*/ 9145 w 10000"/>
                <a:gd name="connsiteY14" fmla="*/ 2500 h 10000"/>
                <a:gd name="connsiteX15" fmla="*/ 10000 w 10000"/>
                <a:gd name="connsiteY15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322 w 10000"/>
                <a:gd name="connsiteY2" fmla="*/ 4572 h 10000"/>
                <a:gd name="connsiteX3" fmla="*/ 8059 w 10000"/>
                <a:gd name="connsiteY3" fmla="*/ 4178 h 10000"/>
                <a:gd name="connsiteX4" fmla="*/ 7895 w 10000"/>
                <a:gd name="connsiteY4" fmla="*/ 4145 h 10000"/>
                <a:gd name="connsiteX5" fmla="*/ 2961 w 10000"/>
                <a:gd name="connsiteY5" fmla="*/ 4145 h 10000"/>
                <a:gd name="connsiteX6" fmla="*/ 5461 w 10000"/>
                <a:gd name="connsiteY6" fmla="*/ 6645 h 10000"/>
                <a:gd name="connsiteX7" fmla="*/ 3322 w 10000"/>
                <a:gd name="connsiteY7" fmla="*/ 6645 h 10000"/>
                <a:gd name="connsiteX8" fmla="*/ 0 w 10000"/>
                <a:gd name="connsiteY8" fmla="*/ 3322 h 10000"/>
                <a:gd name="connsiteX9" fmla="*/ 3322 w 10000"/>
                <a:gd name="connsiteY9" fmla="*/ 0 h 10000"/>
                <a:gd name="connsiteX10" fmla="*/ 5461 w 10000"/>
                <a:gd name="connsiteY10" fmla="*/ 0 h 10000"/>
                <a:gd name="connsiteX11" fmla="*/ 2961 w 10000"/>
                <a:gd name="connsiteY11" fmla="*/ 2500 h 10000"/>
                <a:gd name="connsiteX12" fmla="*/ 9145 w 10000"/>
                <a:gd name="connsiteY12" fmla="*/ 2500 h 10000"/>
                <a:gd name="connsiteX13" fmla="*/ 9145 w 10000"/>
                <a:gd name="connsiteY13" fmla="*/ 2500 h 10000"/>
                <a:gd name="connsiteX14" fmla="*/ 10000 w 10000"/>
                <a:gd name="connsiteY14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7895 w 10000"/>
                <a:gd name="connsiteY3" fmla="*/ 4145 h 10000"/>
                <a:gd name="connsiteX4" fmla="*/ 2961 w 10000"/>
                <a:gd name="connsiteY4" fmla="*/ 4145 h 10000"/>
                <a:gd name="connsiteX5" fmla="*/ 5461 w 10000"/>
                <a:gd name="connsiteY5" fmla="*/ 6645 h 10000"/>
                <a:gd name="connsiteX6" fmla="*/ 3322 w 10000"/>
                <a:gd name="connsiteY6" fmla="*/ 6645 h 10000"/>
                <a:gd name="connsiteX7" fmla="*/ 0 w 10000"/>
                <a:gd name="connsiteY7" fmla="*/ 3322 h 10000"/>
                <a:gd name="connsiteX8" fmla="*/ 3322 w 10000"/>
                <a:gd name="connsiteY8" fmla="*/ 0 h 10000"/>
                <a:gd name="connsiteX9" fmla="*/ 5461 w 10000"/>
                <a:gd name="connsiteY9" fmla="*/ 0 h 10000"/>
                <a:gd name="connsiteX10" fmla="*/ 2961 w 10000"/>
                <a:gd name="connsiteY10" fmla="*/ 2500 h 10000"/>
                <a:gd name="connsiteX11" fmla="*/ 9145 w 10000"/>
                <a:gd name="connsiteY11" fmla="*/ 2500 h 10000"/>
                <a:gd name="connsiteX12" fmla="*/ 9145 w 10000"/>
                <a:gd name="connsiteY12" fmla="*/ 2500 h 10000"/>
                <a:gd name="connsiteX13" fmla="*/ 10000 w 10000"/>
                <a:gd name="connsiteY13" fmla="*/ 10000 h 10000"/>
                <a:gd name="connsiteX0" fmla="*/ 10000 w 10000"/>
                <a:gd name="connsiteY0" fmla="*/ 10000 h 10000"/>
                <a:gd name="connsiteX1" fmla="*/ 8322 w 10000"/>
                <a:gd name="connsiteY1" fmla="*/ 10000 h 10000"/>
                <a:gd name="connsiteX2" fmla="*/ 8059 w 10000"/>
                <a:gd name="connsiteY2" fmla="*/ 4178 h 10000"/>
                <a:gd name="connsiteX3" fmla="*/ 2961 w 10000"/>
                <a:gd name="connsiteY3" fmla="*/ 4145 h 10000"/>
                <a:gd name="connsiteX4" fmla="*/ 5461 w 10000"/>
                <a:gd name="connsiteY4" fmla="*/ 6645 h 10000"/>
                <a:gd name="connsiteX5" fmla="*/ 3322 w 10000"/>
                <a:gd name="connsiteY5" fmla="*/ 6645 h 10000"/>
                <a:gd name="connsiteX6" fmla="*/ 0 w 10000"/>
                <a:gd name="connsiteY6" fmla="*/ 3322 h 10000"/>
                <a:gd name="connsiteX7" fmla="*/ 3322 w 10000"/>
                <a:gd name="connsiteY7" fmla="*/ 0 h 10000"/>
                <a:gd name="connsiteX8" fmla="*/ 5461 w 10000"/>
                <a:gd name="connsiteY8" fmla="*/ 0 h 10000"/>
                <a:gd name="connsiteX9" fmla="*/ 2961 w 10000"/>
                <a:gd name="connsiteY9" fmla="*/ 2500 h 10000"/>
                <a:gd name="connsiteX10" fmla="*/ 9145 w 10000"/>
                <a:gd name="connsiteY10" fmla="*/ 2500 h 10000"/>
                <a:gd name="connsiteX11" fmla="*/ 9145 w 10000"/>
                <a:gd name="connsiteY11" fmla="*/ 2500 h 10000"/>
                <a:gd name="connsiteX12" fmla="*/ 10000 w 10000"/>
                <a:gd name="connsiteY12" fmla="*/ 10000 h 10000"/>
                <a:gd name="connsiteX0" fmla="*/ 9145 w 9145"/>
                <a:gd name="connsiteY0" fmla="*/ 2500 h 10000"/>
                <a:gd name="connsiteX1" fmla="*/ 8322 w 9145"/>
                <a:gd name="connsiteY1" fmla="*/ 10000 h 10000"/>
                <a:gd name="connsiteX2" fmla="*/ 8059 w 9145"/>
                <a:gd name="connsiteY2" fmla="*/ 4178 h 10000"/>
                <a:gd name="connsiteX3" fmla="*/ 2961 w 9145"/>
                <a:gd name="connsiteY3" fmla="*/ 4145 h 10000"/>
                <a:gd name="connsiteX4" fmla="*/ 5461 w 9145"/>
                <a:gd name="connsiteY4" fmla="*/ 6645 h 10000"/>
                <a:gd name="connsiteX5" fmla="*/ 3322 w 9145"/>
                <a:gd name="connsiteY5" fmla="*/ 6645 h 10000"/>
                <a:gd name="connsiteX6" fmla="*/ 0 w 9145"/>
                <a:gd name="connsiteY6" fmla="*/ 3322 h 10000"/>
                <a:gd name="connsiteX7" fmla="*/ 3322 w 9145"/>
                <a:gd name="connsiteY7" fmla="*/ 0 h 10000"/>
                <a:gd name="connsiteX8" fmla="*/ 5461 w 9145"/>
                <a:gd name="connsiteY8" fmla="*/ 0 h 10000"/>
                <a:gd name="connsiteX9" fmla="*/ 2961 w 9145"/>
                <a:gd name="connsiteY9" fmla="*/ 2500 h 10000"/>
                <a:gd name="connsiteX10" fmla="*/ 9145 w 9145"/>
                <a:gd name="connsiteY10" fmla="*/ 2500 h 10000"/>
                <a:gd name="connsiteX11" fmla="*/ 9145 w 9145"/>
                <a:gd name="connsiteY11" fmla="*/ 2500 h 10000"/>
                <a:gd name="connsiteX0" fmla="*/ 10000 w 10000"/>
                <a:gd name="connsiteY0" fmla="*/ 2500 h 6645"/>
                <a:gd name="connsiteX1" fmla="*/ 8812 w 10000"/>
                <a:gd name="connsiteY1" fmla="*/ 4178 h 6645"/>
                <a:gd name="connsiteX2" fmla="*/ 3238 w 10000"/>
                <a:gd name="connsiteY2" fmla="*/ 4145 h 6645"/>
                <a:gd name="connsiteX3" fmla="*/ 5972 w 10000"/>
                <a:gd name="connsiteY3" fmla="*/ 6645 h 6645"/>
                <a:gd name="connsiteX4" fmla="*/ 3633 w 10000"/>
                <a:gd name="connsiteY4" fmla="*/ 6645 h 6645"/>
                <a:gd name="connsiteX5" fmla="*/ 0 w 10000"/>
                <a:gd name="connsiteY5" fmla="*/ 3322 h 6645"/>
                <a:gd name="connsiteX6" fmla="*/ 3633 w 10000"/>
                <a:gd name="connsiteY6" fmla="*/ 0 h 6645"/>
                <a:gd name="connsiteX7" fmla="*/ 5972 w 10000"/>
                <a:gd name="connsiteY7" fmla="*/ 0 h 6645"/>
                <a:gd name="connsiteX8" fmla="*/ 3238 w 10000"/>
                <a:gd name="connsiteY8" fmla="*/ 2500 h 6645"/>
                <a:gd name="connsiteX9" fmla="*/ 10000 w 10000"/>
                <a:gd name="connsiteY9" fmla="*/ 2500 h 6645"/>
                <a:gd name="connsiteX10" fmla="*/ 10000 w 10000"/>
                <a:gd name="connsiteY10" fmla="*/ 2500 h 6645"/>
                <a:gd name="connsiteX0" fmla="*/ 10000 w 10000"/>
                <a:gd name="connsiteY0" fmla="*/ 3762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10000 w 10000"/>
                <a:gd name="connsiteY10" fmla="*/ 3762 h 10000"/>
                <a:gd name="connsiteX0" fmla="*/ 9887 w 10000"/>
                <a:gd name="connsiteY0" fmla="*/ 3685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85 h 10000"/>
                <a:gd name="connsiteX0" fmla="*/ 9887 w 10000"/>
                <a:gd name="connsiteY0" fmla="*/ 3608 h 10000"/>
                <a:gd name="connsiteX1" fmla="*/ 9938 w 10000"/>
                <a:gd name="connsiteY1" fmla="*/ 6287 h 10000"/>
                <a:gd name="connsiteX2" fmla="*/ 3238 w 10000"/>
                <a:gd name="connsiteY2" fmla="*/ 6238 h 10000"/>
                <a:gd name="connsiteX3" fmla="*/ 5972 w 10000"/>
                <a:gd name="connsiteY3" fmla="*/ 10000 h 10000"/>
                <a:gd name="connsiteX4" fmla="*/ 3633 w 10000"/>
                <a:gd name="connsiteY4" fmla="*/ 10000 h 10000"/>
                <a:gd name="connsiteX5" fmla="*/ 0 w 10000"/>
                <a:gd name="connsiteY5" fmla="*/ 4999 h 10000"/>
                <a:gd name="connsiteX6" fmla="*/ 3633 w 10000"/>
                <a:gd name="connsiteY6" fmla="*/ 0 h 10000"/>
                <a:gd name="connsiteX7" fmla="*/ 5972 w 10000"/>
                <a:gd name="connsiteY7" fmla="*/ 0 h 10000"/>
                <a:gd name="connsiteX8" fmla="*/ 3238 w 10000"/>
                <a:gd name="connsiteY8" fmla="*/ 3762 h 10000"/>
                <a:gd name="connsiteX9" fmla="*/ 10000 w 10000"/>
                <a:gd name="connsiteY9" fmla="*/ 3762 h 10000"/>
                <a:gd name="connsiteX10" fmla="*/ 9887 w 10000"/>
                <a:gd name="connsiteY10" fmla="*/ 3608 h 10000"/>
                <a:gd name="connsiteX0" fmla="*/ 9887 w 9941"/>
                <a:gd name="connsiteY0" fmla="*/ 3608 h 10000"/>
                <a:gd name="connsiteX1" fmla="*/ 9938 w 9941"/>
                <a:gd name="connsiteY1" fmla="*/ 6287 h 10000"/>
                <a:gd name="connsiteX2" fmla="*/ 3238 w 9941"/>
                <a:gd name="connsiteY2" fmla="*/ 6238 h 10000"/>
                <a:gd name="connsiteX3" fmla="*/ 5972 w 9941"/>
                <a:gd name="connsiteY3" fmla="*/ 10000 h 10000"/>
                <a:gd name="connsiteX4" fmla="*/ 3633 w 9941"/>
                <a:gd name="connsiteY4" fmla="*/ 10000 h 10000"/>
                <a:gd name="connsiteX5" fmla="*/ 0 w 9941"/>
                <a:gd name="connsiteY5" fmla="*/ 4999 h 10000"/>
                <a:gd name="connsiteX6" fmla="*/ 3633 w 9941"/>
                <a:gd name="connsiteY6" fmla="*/ 0 h 10000"/>
                <a:gd name="connsiteX7" fmla="*/ 5972 w 9941"/>
                <a:gd name="connsiteY7" fmla="*/ 0 h 10000"/>
                <a:gd name="connsiteX8" fmla="*/ 3238 w 9941"/>
                <a:gd name="connsiteY8" fmla="*/ 3762 h 10000"/>
                <a:gd name="connsiteX9" fmla="*/ 9887 w 9941"/>
                <a:gd name="connsiteY9" fmla="*/ 3608 h 10000"/>
                <a:gd name="connsiteX0" fmla="*/ 10052 w 10052"/>
                <a:gd name="connsiteY0" fmla="*/ 3825 h 10000"/>
                <a:gd name="connsiteX1" fmla="*/ 9997 w 10052"/>
                <a:gd name="connsiteY1" fmla="*/ 6287 h 10000"/>
                <a:gd name="connsiteX2" fmla="*/ 3257 w 10052"/>
                <a:gd name="connsiteY2" fmla="*/ 6238 h 10000"/>
                <a:gd name="connsiteX3" fmla="*/ 6007 w 10052"/>
                <a:gd name="connsiteY3" fmla="*/ 10000 h 10000"/>
                <a:gd name="connsiteX4" fmla="*/ 3655 w 10052"/>
                <a:gd name="connsiteY4" fmla="*/ 10000 h 10000"/>
                <a:gd name="connsiteX5" fmla="*/ 0 w 10052"/>
                <a:gd name="connsiteY5" fmla="*/ 4999 h 10000"/>
                <a:gd name="connsiteX6" fmla="*/ 3655 w 10052"/>
                <a:gd name="connsiteY6" fmla="*/ 0 h 10000"/>
                <a:gd name="connsiteX7" fmla="*/ 6007 w 10052"/>
                <a:gd name="connsiteY7" fmla="*/ 0 h 10000"/>
                <a:gd name="connsiteX8" fmla="*/ 3257 w 10052"/>
                <a:gd name="connsiteY8" fmla="*/ 3762 h 10000"/>
                <a:gd name="connsiteX9" fmla="*/ 10052 w 10052"/>
                <a:gd name="connsiteY9" fmla="*/ 3825 h 10000"/>
                <a:gd name="connsiteX0" fmla="*/ 9999 w 10003"/>
                <a:gd name="connsiteY0" fmla="*/ 3825 h 10000"/>
                <a:gd name="connsiteX1" fmla="*/ 9997 w 10003"/>
                <a:gd name="connsiteY1" fmla="*/ 6287 h 10000"/>
                <a:gd name="connsiteX2" fmla="*/ 3257 w 10003"/>
                <a:gd name="connsiteY2" fmla="*/ 6238 h 10000"/>
                <a:gd name="connsiteX3" fmla="*/ 6007 w 10003"/>
                <a:gd name="connsiteY3" fmla="*/ 10000 h 10000"/>
                <a:gd name="connsiteX4" fmla="*/ 3655 w 10003"/>
                <a:gd name="connsiteY4" fmla="*/ 10000 h 10000"/>
                <a:gd name="connsiteX5" fmla="*/ 0 w 10003"/>
                <a:gd name="connsiteY5" fmla="*/ 4999 h 10000"/>
                <a:gd name="connsiteX6" fmla="*/ 3655 w 10003"/>
                <a:gd name="connsiteY6" fmla="*/ 0 h 10000"/>
                <a:gd name="connsiteX7" fmla="*/ 6007 w 10003"/>
                <a:gd name="connsiteY7" fmla="*/ 0 h 10000"/>
                <a:gd name="connsiteX8" fmla="*/ 3257 w 10003"/>
                <a:gd name="connsiteY8" fmla="*/ 3762 h 10000"/>
                <a:gd name="connsiteX9" fmla="*/ 9999 w 10003"/>
                <a:gd name="connsiteY9" fmla="*/ 382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3" h="10000">
                  <a:moveTo>
                    <a:pt x="9999" y="3825"/>
                  </a:moveTo>
                  <a:cubicBezTo>
                    <a:pt x="9978" y="4667"/>
                    <a:pt x="10018" y="5445"/>
                    <a:pt x="9997" y="6287"/>
                  </a:cubicBezTo>
                  <a:lnTo>
                    <a:pt x="3257" y="6238"/>
                  </a:lnTo>
                  <a:lnTo>
                    <a:pt x="6007" y="10000"/>
                  </a:lnTo>
                  <a:lnTo>
                    <a:pt x="3655" y="10000"/>
                  </a:lnTo>
                  <a:lnTo>
                    <a:pt x="0" y="4999"/>
                  </a:lnTo>
                  <a:lnTo>
                    <a:pt x="3655" y="0"/>
                  </a:lnTo>
                  <a:lnTo>
                    <a:pt x="6007" y="0"/>
                  </a:lnTo>
                  <a:lnTo>
                    <a:pt x="3257" y="3762"/>
                  </a:lnTo>
                  <a:lnTo>
                    <a:pt x="9999" y="3825"/>
                  </a:lnTo>
                  <a:close/>
                </a:path>
              </a:pathLst>
            </a:custGeom>
            <a:solidFill>
              <a:srgbClr val="101820"/>
            </a:solidFill>
            <a:ln>
              <a:solidFill>
                <a:srgbClr val="101820"/>
              </a:solidFill>
              <a:miter lim="800000"/>
            </a:ln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3" name="Ryhmä 62">
            <a:extLst>
              <a:ext uri="{FF2B5EF4-FFF2-40B4-BE49-F238E27FC236}">
                <a16:creationId xmlns:a16="http://schemas.microsoft.com/office/drawing/2014/main" id="{D99E741F-66EA-39C8-57BA-2CD5C0E48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9350802" y="8408136"/>
            <a:ext cx="662380" cy="648000"/>
            <a:chOff x="9486661" y="8806534"/>
            <a:chExt cx="1054640" cy="1031745"/>
          </a:xfrm>
        </p:grpSpPr>
        <p:sp>
          <p:nvSpPr>
            <p:cNvPr id="62" name="Suorakulmio 61">
              <a:extLst>
                <a:ext uri="{FF2B5EF4-FFF2-40B4-BE49-F238E27FC236}">
                  <a16:creationId xmlns:a16="http://schemas.microsoft.com/office/drawing/2014/main" id="{72DD76F4-F4FC-0155-B319-66CB26F908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86661" y="8806536"/>
              <a:ext cx="1050564" cy="1023837"/>
            </a:xfrm>
            <a:prstGeom prst="rect">
              <a:avLst/>
            </a:prstGeom>
            <a:solidFill>
              <a:srgbClr val="FFCD00"/>
            </a:solidFill>
            <a:ln w="603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563"/>
            </a:p>
          </p:txBody>
        </p:sp>
        <p:pic>
          <p:nvPicPr>
            <p:cNvPr id="72" name="Sisällön paikkamerkki 5">
              <a:extLst>
                <a:ext uri="{FF2B5EF4-FFF2-40B4-BE49-F238E27FC236}">
                  <a16:creationId xmlns:a16="http://schemas.microsoft.com/office/drawing/2014/main" id="{7FB4FB33-4082-C0E9-8B39-34FDCC4BF2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87790" y="8806534"/>
              <a:ext cx="1053511" cy="1031745"/>
            </a:xfrm>
            <a:prstGeom prst="rect">
              <a:avLst/>
            </a:prstGeom>
          </p:spPr>
        </p:pic>
      </p:grpSp>
      <p:pic>
        <p:nvPicPr>
          <p:cNvPr id="83" name="Kuva 82">
            <a:extLst>
              <a:ext uri="{FF2B5EF4-FFF2-40B4-BE49-F238E27FC236}">
                <a16:creationId xmlns:a16="http://schemas.microsoft.com/office/drawing/2014/main" id="{7800E160-7824-130D-507C-D78B8D304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044" y="436537"/>
            <a:ext cx="2212861" cy="761211"/>
          </a:xfrm>
          <a:prstGeom prst="rect">
            <a:avLst/>
          </a:prstGeom>
        </p:spPr>
      </p:pic>
      <p:sp>
        <p:nvSpPr>
          <p:cNvPr id="26" name="Tekstiruutu 25">
            <a:extLst>
              <a:ext uri="{FF2B5EF4-FFF2-40B4-BE49-F238E27FC236}">
                <a16:creationId xmlns:a16="http://schemas.microsoft.com/office/drawing/2014/main" id="{DD7E92DA-942E-00B3-07E8-91FFC25DF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10173" y="7868269"/>
            <a:ext cx="1260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F24.3: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Umpitie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069D4118-127B-A6F1-8213-FFB8290C20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84671" y="7838634"/>
            <a:ext cx="126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F24.1: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Umpitie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66048F82-1CA3-21B9-BEAA-62B734A188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78300" y="7858963"/>
            <a:ext cx="126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F24.2: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Umpitie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73C9862-53EB-AF83-C26B-C9FF83A341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62152" y="9058123"/>
            <a:ext cx="1067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F52: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Jalankulkijalle tarkoitettu reitti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780846B9-8DD2-187B-95BD-06022AC816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84918" y="9065533"/>
            <a:ext cx="98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F50: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Tietylle ajoneuvolle tarkoitettu reitti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2FC4A40-C868-D35B-6B14-6B891B87D8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96620" y="2380362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B4A12A29-9911-0755-263C-52A4689AC6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22184" y="9667986"/>
            <a:ext cx="11816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H9.1: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molempiin suuntiin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0E775FDA-2E3B-93E7-71C8-189F6FE42C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35564" y="9672707"/>
            <a:ext cx="212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nuolen suuntaan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A0133D0D-912A-EAAC-D327-BE62FEA0D9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6877" y="6933686"/>
            <a:ext cx="719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  <a:latin typeface="Raleway" pitchFamily="2" charset="0"/>
              </a:rPr>
              <a:t>Muut merkit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0CCB0CEA-5D6A-0888-EF68-1A7AF2CB98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4217" y="9405402"/>
            <a:ext cx="152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I13: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Siirtokehotus</a:t>
            </a: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16F3A31C-0063-E937-8793-5FDA5259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165" y="3510068"/>
            <a:ext cx="2711717" cy="1864100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1C84131B-E455-247D-502A-09F3B2A8D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73" y="3510895"/>
            <a:ext cx="1858317" cy="1858317"/>
          </a:xfrm>
          <a:prstGeom prst="rect">
            <a:avLst/>
          </a:prstGeom>
        </p:spPr>
      </p:pic>
      <p:sp>
        <p:nvSpPr>
          <p:cNvPr id="60" name="Suorakulmio 59">
            <a:extLst>
              <a:ext uri="{FF2B5EF4-FFF2-40B4-BE49-F238E27FC236}">
                <a16:creationId xmlns:a16="http://schemas.microsoft.com/office/drawing/2014/main" id="{3E560A3E-240E-7195-F3A1-850AE7DE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2121" y="8237464"/>
            <a:ext cx="4111634" cy="19704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Suorakulmio: Pyöristetyt kulmat 60">
            <a:extLst>
              <a:ext uri="{FF2B5EF4-FFF2-40B4-BE49-F238E27FC236}">
                <a16:creationId xmlns:a16="http://schemas.microsoft.com/office/drawing/2014/main" id="{1700CC7E-ABC8-1230-90FD-E7E2807BE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2122" y="8237465"/>
            <a:ext cx="4111633" cy="1985905"/>
          </a:xfrm>
          <a:prstGeom prst="roundRect">
            <a:avLst>
              <a:gd name="adj" fmla="val 7713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563"/>
          </a:p>
        </p:txBody>
      </p:sp>
      <p:sp>
        <p:nvSpPr>
          <p:cNvPr id="67" name="Tekstiruutu 66">
            <a:extLst>
              <a:ext uri="{FF2B5EF4-FFF2-40B4-BE49-F238E27FC236}">
                <a16:creationId xmlns:a16="http://schemas.microsoft.com/office/drawing/2014/main" id="{8586BC59-54A1-A863-F81A-551FD60D69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5263" y="8357097"/>
            <a:ext cx="338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+ lisäkilvet</a:t>
            </a:r>
          </a:p>
        </p:txBody>
      </p:sp>
      <p:grpSp>
        <p:nvGrpSpPr>
          <p:cNvPr id="50" name="Group 17">
            <a:extLst>
              <a:ext uri="{FF2B5EF4-FFF2-40B4-BE49-F238E27FC236}">
                <a16:creationId xmlns:a16="http://schemas.microsoft.com/office/drawing/2014/main" id="{F6CB14FD-6E2B-1B54-D8E2-6D9AA7894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5775892" y="8830330"/>
            <a:ext cx="1382729" cy="576000"/>
            <a:chOff x="5045" y="3513"/>
            <a:chExt cx="1690" cy="704"/>
          </a:xfrm>
        </p:grpSpPr>
        <p:sp>
          <p:nvSpPr>
            <p:cNvPr id="51" name="AutoShape 16">
              <a:extLst>
                <a:ext uri="{FF2B5EF4-FFF2-40B4-BE49-F238E27FC236}">
                  <a16:creationId xmlns:a16="http://schemas.microsoft.com/office/drawing/2014/main" id="{996CDD79-A9D6-9D43-932F-30471364A76B}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Rectangle 18">
              <a:extLst>
                <a:ext uri="{FF2B5EF4-FFF2-40B4-BE49-F238E27FC236}">
                  <a16:creationId xmlns:a16="http://schemas.microsoft.com/office/drawing/2014/main" id="{C1E0D039-D87B-615F-1B40-260B02B5C8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9BFD0C8-B3AD-5681-771D-6816BF7238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045" y="3513"/>
              <a:ext cx="1690" cy="704"/>
            </a:xfrm>
            <a:custGeom>
              <a:avLst/>
              <a:gdLst>
                <a:gd name="T0" fmla="*/ 1577 w 1690"/>
                <a:gd name="T1" fmla="*/ 0 h 704"/>
                <a:gd name="T2" fmla="*/ 1589 w 1690"/>
                <a:gd name="T3" fmla="*/ 1 h 704"/>
                <a:gd name="T4" fmla="*/ 1611 w 1690"/>
                <a:gd name="T5" fmla="*/ 5 h 704"/>
                <a:gd name="T6" fmla="*/ 1631 w 1690"/>
                <a:gd name="T7" fmla="*/ 14 h 704"/>
                <a:gd name="T8" fmla="*/ 1650 w 1690"/>
                <a:gd name="T9" fmla="*/ 26 h 704"/>
                <a:gd name="T10" fmla="*/ 1664 w 1690"/>
                <a:gd name="T11" fmla="*/ 42 h 704"/>
                <a:gd name="T12" fmla="*/ 1676 w 1690"/>
                <a:gd name="T13" fmla="*/ 59 h 704"/>
                <a:gd name="T14" fmla="*/ 1686 w 1690"/>
                <a:gd name="T15" fmla="*/ 79 h 704"/>
                <a:gd name="T16" fmla="*/ 1690 w 1690"/>
                <a:gd name="T17" fmla="*/ 101 h 704"/>
                <a:gd name="T18" fmla="*/ 1690 w 1690"/>
                <a:gd name="T19" fmla="*/ 592 h 704"/>
                <a:gd name="T20" fmla="*/ 1690 w 1690"/>
                <a:gd name="T21" fmla="*/ 603 h 704"/>
                <a:gd name="T22" fmla="*/ 1686 w 1690"/>
                <a:gd name="T23" fmla="*/ 625 h 704"/>
                <a:gd name="T24" fmla="*/ 1676 w 1690"/>
                <a:gd name="T25" fmla="*/ 645 h 704"/>
                <a:gd name="T26" fmla="*/ 1664 w 1690"/>
                <a:gd name="T27" fmla="*/ 664 h 704"/>
                <a:gd name="T28" fmla="*/ 1650 w 1690"/>
                <a:gd name="T29" fmla="*/ 678 h 704"/>
                <a:gd name="T30" fmla="*/ 1631 w 1690"/>
                <a:gd name="T31" fmla="*/ 691 h 704"/>
                <a:gd name="T32" fmla="*/ 1611 w 1690"/>
                <a:gd name="T33" fmla="*/ 700 h 704"/>
                <a:gd name="T34" fmla="*/ 1589 w 1690"/>
                <a:gd name="T35" fmla="*/ 704 h 704"/>
                <a:gd name="T36" fmla="*/ 113 w 1690"/>
                <a:gd name="T37" fmla="*/ 704 h 704"/>
                <a:gd name="T38" fmla="*/ 101 w 1690"/>
                <a:gd name="T39" fmla="*/ 704 h 704"/>
                <a:gd name="T40" fmla="*/ 79 w 1690"/>
                <a:gd name="T41" fmla="*/ 700 h 704"/>
                <a:gd name="T42" fmla="*/ 59 w 1690"/>
                <a:gd name="T43" fmla="*/ 691 h 704"/>
                <a:gd name="T44" fmla="*/ 40 w 1690"/>
                <a:gd name="T45" fmla="*/ 678 h 704"/>
                <a:gd name="T46" fmla="*/ 26 w 1690"/>
                <a:gd name="T47" fmla="*/ 664 h 704"/>
                <a:gd name="T48" fmla="*/ 14 w 1690"/>
                <a:gd name="T49" fmla="*/ 645 h 704"/>
                <a:gd name="T50" fmla="*/ 5 w 1690"/>
                <a:gd name="T51" fmla="*/ 625 h 704"/>
                <a:gd name="T52" fmla="*/ 0 w 1690"/>
                <a:gd name="T53" fmla="*/ 603 h 704"/>
                <a:gd name="T54" fmla="*/ 0 w 1690"/>
                <a:gd name="T55" fmla="*/ 113 h 704"/>
                <a:gd name="T56" fmla="*/ 0 w 1690"/>
                <a:gd name="T57" fmla="*/ 101 h 704"/>
                <a:gd name="T58" fmla="*/ 5 w 1690"/>
                <a:gd name="T59" fmla="*/ 79 h 704"/>
                <a:gd name="T60" fmla="*/ 14 w 1690"/>
                <a:gd name="T61" fmla="*/ 59 h 704"/>
                <a:gd name="T62" fmla="*/ 26 w 1690"/>
                <a:gd name="T63" fmla="*/ 42 h 704"/>
                <a:gd name="T64" fmla="*/ 40 w 1690"/>
                <a:gd name="T65" fmla="*/ 26 h 704"/>
                <a:gd name="T66" fmla="*/ 59 w 1690"/>
                <a:gd name="T67" fmla="*/ 14 h 704"/>
                <a:gd name="T68" fmla="*/ 79 w 1690"/>
                <a:gd name="T69" fmla="*/ 5 h 704"/>
                <a:gd name="T70" fmla="*/ 101 w 1690"/>
                <a:gd name="T71" fmla="*/ 1 h 704"/>
                <a:gd name="T72" fmla="*/ 113 w 1690"/>
                <a:gd name="T7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0" h="704">
                  <a:moveTo>
                    <a:pt x="113" y="0"/>
                  </a:moveTo>
                  <a:lnTo>
                    <a:pt x="1577" y="0"/>
                  </a:lnTo>
                  <a:lnTo>
                    <a:pt x="1577" y="0"/>
                  </a:lnTo>
                  <a:lnTo>
                    <a:pt x="1589" y="1"/>
                  </a:lnTo>
                  <a:lnTo>
                    <a:pt x="1601" y="2"/>
                  </a:lnTo>
                  <a:lnTo>
                    <a:pt x="1611" y="5"/>
                  </a:lnTo>
                  <a:lnTo>
                    <a:pt x="1622" y="9"/>
                  </a:lnTo>
                  <a:lnTo>
                    <a:pt x="1631" y="14"/>
                  </a:lnTo>
                  <a:lnTo>
                    <a:pt x="1641" y="19"/>
                  </a:lnTo>
                  <a:lnTo>
                    <a:pt x="1650" y="26"/>
                  </a:lnTo>
                  <a:lnTo>
                    <a:pt x="1657" y="33"/>
                  </a:lnTo>
                  <a:lnTo>
                    <a:pt x="1664" y="42"/>
                  </a:lnTo>
                  <a:lnTo>
                    <a:pt x="1671" y="50"/>
                  </a:lnTo>
                  <a:lnTo>
                    <a:pt x="1676" y="59"/>
                  </a:lnTo>
                  <a:lnTo>
                    <a:pt x="1681" y="69"/>
                  </a:lnTo>
                  <a:lnTo>
                    <a:pt x="1686" y="79"/>
                  </a:lnTo>
                  <a:lnTo>
                    <a:pt x="1688" y="91"/>
                  </a:lnTo>
                  <a:lnTo>
                    <a:pt x="1690" y="101"/>
                  </a:lnTo>
                  <a:lnTo>
                    <a:pt x="1690" y="113"/>
                  </a:lnTo>
                  <a:lnTo>
                    <a:pt x="1690" y="592"/>
                  </a:lnTo>
                  <a:lnTo>
                    <a:pt x="1690" y="592"/>
                  </a:lnTo>
                  <a:lnTo>
                    <a:pt x="1690" y="603"/>
                  </a:lnTo>
                  <a:lnTo>
                    <a:pt x="1688" y="615"/>
                  </a:lnTo>
                  <a:lnTo>
                    <a:pt x="1686" y="625"/>
                  </a:lnTo>
                  <a:lnTo>
                    <a:pt x="1681" y="636"/>
                  </a:lnTo>
                  <a:lnTo>
                    <a:pt x="1676" y="645"/>
                  </a:lnTo>
                  <a:lnTo>
                    <a:pt x="1671" y="655"/>
                  </a:lnTo>
                  <a:lnTo>
                    <a:pt x="1664" y="664"/>
                  </a:lnTo>
                  <a:lnTo>
                    <a:pt x="1657" y="671"/>
                  </a:lnTo>
                  <a:lnTo>
                    <a:pt x="1650" y="678"/>
                  </a:lnTo>
                  <a:lnTo>
                    <a:pt x="1641" y="685"/>
                  </a:lnTo>
                  <a:lnTo>
                    <a:pt x="1631" y="691"/>
                  </a:lnTo>
                  <a:lnTo>
                    <a:pt x="1622" y="695"/>
                  </a:lnTo>
                  <a:lnTo>
                    <a:pt x="1611" y="700"/>
                  </a:lnTo>
                  <a:lnTo>
                    <a:pt x="1601" y="702"/>
                  </a:lnTo>
                  <a:lnTo>
                    <a:pt x="1589" y="704"/>
                  </a:lnTo>
                  <a:lnTo>
                    <a:pt x="1577" y="704"/>
                  </a:lnTo>
                  <a:lnTo>
                    <a:pt x="113" y="704"/>
                  </a:lnTo>
                  <a:lnTo>
                    <a:pt x="113" y="704"/>
                  </a:lnTo>
                  <a:lnTo>
                    <a:pt x="101" y="704"/>
                  </a:lnTo>
                  <a:lnTo>
                    <a:pt x="89" y="702"/>
                  </a:lnTo>
                  <a:lnTo>
                    <a:pt x="79" y="700"/>
                  </a:lnTo>
                  <a:lnTo>
                    <a:pt x="68" y="695"/>
                  </a:lnTo>
                  <a:lnTo>
                    <a:pt x="59" y="691"/>
                  </a:lnTo>
                  <a:lnTo>
                    <a:pt x="50" y="685"/>
                  </a:lnTo>
                  <a:lnTo>
                    <a:pt x="40" y="678"/>
                  </a:lnTo>
                  <a:lnTo>
                    <a:pt x="33" y="671"/>
                  </a:lnTo>
                  <a:lnTo>
                    <a:pt x="26" y="664"/>
                  </a:lnTo>
                  <a:lnTo>
                    <a:pt x="19" y="655"/>
                  </a:lnTo>
                  <a:lnTo>
                    <a:pt x="14" y="645"/>
                  </a:lnTo>
                  <a:lnTo>
                    <a:pt x="9" y="636"/>
                  </a:lnTo>
                  <a:lnTo>
                    <a:pt x="5" y="625"/>
                  </a:lnTo>
                  <a:lnTo>
                    <a:pt x="2" y="615"/>
                  </a:lnTo>
                  <a:lnTo>
                    <a:pt x="0" y="603"/>
                  </a:lnTo>
                  <a:lnTo>
                    <a:pt x="0" y="59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2" y="91"/>
                  </a:lnTo>
                  <a:lnTo>
                    <a:pt x="5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19" y="50"/>
                  </a:lnTo>
                  <a:lnTo>
                    <a:pt x="26" y="42"/>
                  </a:lnTo>
                  <a:lnTo>
                    <a:pt x="33" y="33"/>
                  </a:lnTo>
                  <a:lnTo>
                    <a:pt x="40" y="26"/>
                  </a:lnTo>
                  <a:lnTo>
                    <a:pt x="50" y="19"/>
                  </a:lnTo>
                  <a:lnTo>
                    <a:pt x="59" y="14"/>
                  </a:lnTo>
                  <a:lnTo>
                    <a:pt x="68" y="9"/>
                  </a:lnTo>
                  <a:lnTo>
                    <a:pt x="79" y="5"/>
                  </a:lnTo>
                  <a:lnTo>
                    <a:pt x="89" y="2"/>
                  </a:lnTo>
                  <a:lnTo>
                    <a:pt x="101" y="1"/>
                  </a:lnTo>
                  <a:lnTo>
                    <a:pt x="11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defTabSz="914434"/>
              <a:endParaRPr lang="fi-FI" sz="15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7A362386-B194-FA1F-61B0-C4F8A5FCE0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101" y="3569"/>
              <a:ext cx="1578" cy="593"/>
            </a:xfrm>
            <a:custGeom>
              <a:avLst/>
              <a:gdLst>
                <a:gd name="T0" fmla="*/ 57 w 1578"/>
                <a:gd name="T1" fmla="*/ 0 h 593"/>
                <a:gd name="T2" fmla="*/ 1521 w 1578"/>
                <a:gd name="T3" fmla="*/ 0 h 593"/>
                <a:gd name="T4" fmla="*/ 1521 w 1578"/>
                <a:gd name="T5" fmla="*/ 0 h 593"/>
                <a:gd name="T6" fmla="*/ 1533 w 1578"/>
                <a:gd name="T7" fmla="*/ 2 h 593"/>
                <a:gd name="T8" fmla="*/ 1543 w 1578"/>
                <a:gd name="T9" fmla="*/ 5 h 593"/>
                <a:gd name="T10" fmla="*/ 1553 w 1578"/>
                <a:gd name="T11" fmla="*/ 10 h 593"/>
                <a:gd name="T12" fmla="*/ 1562 w 1578"/>
                <a:gd name="T13" fmla="*/ 16 h 593"/>
                <a:gd name="T14" fmla="*/ 1568 w 1578"/>
                <a:gd name="T15" fmla="*/ 25 h 593"/>
                <a:gd name="T16" fmla="*/ 1573 w 1578"/>
                <a:gd name="T17" fmla="*/ 35 h 593"/>
                <a:gd name="T18" fmla="*/ 1576 w 1578"/>
                <a:gd name="T19" fmla="*/ 45 h 593"/>
                <a:gd name="T20" fmla="*/ 1578 w 1578"/>
                <a:gd name="T21" fmla="*/ 57 h 593"/>
                <a:gd name="T22" fmla="*/ 1578 w 1578"/>
                <a:gd name="T23" fmla="*/ 536 h 593"/>
                <a:gd name="T24" fmla="*/ 1578 w 1578"/>
                <a:gd name="T25" fmla="*/ 536 h 593"/>
                <a:gd name="T26" fmla="*/ 1576 w 1578"/>
                <a:gd name="T27" fmla="*/ 547 h 593"/>
                <a:gd name="T28" fmla="*/ 1573 w 1578"/>
                <a:gd name="T29" fmla="*/ 557 h 593"/>
                <a:gd name="T30" fmla="*/ 1568 w 1578"/>
                <a:gd name="T31" fmla="*/ 567 h 593"/>
                <a:gd name="T32" fmla="*/ 1562 w 1578"/>
                <a:gd name="T33" fmla="*/ 576 h 593"/>
                <a:gd name="T34" fmla="*/ 1553 w 1578"/>
                <a:gd name="T35" fmla="*/ 583 h 593"/>
                <a:gd name="T36" fmla="*/ 1543 w 1578"/>
                <a:gd name="T37" fmla="*/ 587 h 593"/>
                <a:gd name="T38" fmla="*/ 1533 w 1578"/>
                <a:gd name="T39" fmla="*/ 590 h 593"/>
                <a:gd name="T40" fmla="*/ 1521 w 1578"/>
                <a:gd name="T41" fmla="*/ 593 h 593"/>
                <a:gd name="T42" fmla="*/ 57 w 1578"/>
                <a:gd name="T43" fmla="*/ 593 h 593"/>
                <a:gd name="T44" fmla="*/ 57 w 1578"/>
                <a:gd name="T45" fmla="*/ 593 h 593"/>
                <a:gd name="T46" fmla="*/ 45 w 1578"/>
                <a:gd name="T47" fmla="*/ 590 h 593"/>
                <a:gd name="T48" fmla="*/ 35 w 1578"/>
                <a:gd name="T49" fmla="*/ 587 h 593"/>
                <a:gd name="T50" fmla="*/ 25 w 1578"/>
                <a:gd name="T51" fmla="*/ 583 h 593"/>
                <a:gd name="T52" fmla="*/ 16 w 1578"/>
                <a:gd name="T53" fmla="*/ 576 h 593"/>
                <a:gd name="T54" fmla="*/ 10 w 1578"/>
                <a:gd name="T55" fmla="*/ 567 h 593"/>
                <a:gd name="T56" fmla="*/ 5 w 1578"/>
                <a:gd name="T57" fmla="*/ 557 h 593"/>
                <a:gd name="T58" fmla="*/ 2 w 1578"/>
                <a:gd name="T59" fmla="*/ 547 h 593"/>
                <a:gd name="T60" fmla="*/ 0 w 1578"/>
                <a:gd name="T61" fmla="*/ 536 h 593"/>
                <a:gd name="T62" fmla="*/ 0 w 1578"/>
                <a:gd name="T63" fmla="*/ 57 h 593"/>
                <a:gd name="T64" fmla="*/ 0 w 1578"/>
                <a:gd name="T65" fmla="*/ 57 h 593"/>
                <a:gd name="T66" fmla="*/ 2 w 1578"/>
                <a:gd name="T67" fmla="*/ 45 h 593"/>
                <a:gd name="T68" fmla="*/ 5 w 1578"/>
                <a:gd name="T69" fmla="*/ 35 h 593"/>
                <a:gd name="T70" fmla="*/ 10 w 1578"/>
                <a:gd name="T71" fmla="*/ 25 h 593"/>
                <a:gd name="T72" fmla="*/ 16 w 1578"/>
                <a:gd name="T73" fmla="*/ 16 h 593"/>
                <a:gd name="T74" fmla="*/ 25 w 1578"/>
                <a:gd name="T75" fmla="*/ 10 h 593"/>
                <a:gd name="T76" fmla="*/ 35 w 1578"/>
                <a:gd name="T77" fmla="*/ 5 h 593"/>
                <a:gd name="T78" fmla="*/ 45 w 1578"/>
                <a:gd name="T79" fmla="*/ 2 h 593"/>
                <a:gd name="T80" fmla="*/ 57 w 1578"/>
                <a:gd name="T81" fmla="*/ 0 h 593"/>
                <a:gd name="T82" fmla="*/ 57 w 1578"/>
                <a:gd name="T83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78" h="593">
                  <a:moveTo>
                    <a:pt x="57" y="0"/>
                  </a:moveTo>
                  <a:lnTo>
                    <a:pt x="1521" y="0"/>
                  </a:lnTo>
                  <a:lnTo>
                    <a:pt x="1521" y="0"/>
                  </a:lnTo>
                  <a:lnTo>
                    <a:pt x="1533" y="2"/>
                  </a:lnTo>
                  <a:lnTo>
                    <a:pt x="1543" y="5"/>
                  </a:lnTo>
                  <a:lnTo>
                    <a:pt x="1553" y="10"/>
                  </a:lnTo>
                  <a:lnTo>
                    <a:pt x="1562" y="16"/>
                  </a:lnTo>
                  <a:lnTo>
                    <a:pt x="1568" y="25"/>
                  </a:lnTo>
                  <a:lnTo>
                    <a:pt x="1573" y="35"/>
                  </a:lnTo>
                  <a:lnTo>
                    <a:pt x="1576" y="45"/>
                  </a:lnTo>
                  <a:lnTo>
                    <a:pt x="1578" y="57"/>
                  </a:lnTo>
                  <a:lnTo>
                    <a:pt x="1578" y="536"/>
                  </a:lnTo>
                  <a:lnTo>
                    <a:pt x="1578" y="536"/>
                  </a:lnTo>
                  <a:lnTo>
                    <a:pt x="1576" y="547"/>
                  </a:lnTo>
                  <a:lnTo>
                    <a:pt x="1573" y="557"/>
                  </a:lnTo>
                  <a:lnTo>
                    <a:pt x="1568" y="567"/>
                  </a:lnTo>
                  <a:lnTo>
                    <a:pt x="1562" y="576"/>
                  </a:lnTo>
                  <a:lnTo>
                    <a:pt x="1553" y="583"/>
                  </a:lnTo>
                  <a:lnTo>
                    <a:pt x="1543" y="587"/>
                  </a:lnTo>
                  <a:lnTo>
                    <a:pt x="1533" y="590"/>
                  </a:lnTo>
                  <a:lnTo>
                    <a:pt x="1521" y="593"/>
                  </a:lnTo>
                  <a:lnTo>
                    <a:pt x="57" y="593"/>
                  </a:lnTo>
                  <a:lnTo>
                    <a:pt x="57" y="593"/>
                  </a:lnTo>
                  <a:lnTo>
                    <a:pt x="45" y="590"/>
                  </a:lnTo>
                  <a:lnTo>
                    <a:pt x="35" y="587"/>
                  </a:lnTo>
                  <a:lnTo>
                    <a:pt x="25" y="583"/>
                  </a:lnTo>
                  <a:lnTo>
                    <a:pt x="16" y="576"/>
                  </a:lnTo>
                  <a:lnTo>
                    <a:pt x="10" y="567"/>
                  </a:lnTo>
                  <a:lnTo>
                    <a:pt x="5" y="557"/>
                  </a:lnTo>
                  <a:lnTo>
                    <a:pt x="2" y="547"/>
                  </a:lnTo>
                  <a:lnTo>
                    <a:pt x="0" y="536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" y="45"/>
                  </a:lnTo>
                  <a:lnTo>
                    <a:pt x="5" y="35"/>
                  </a:lnTo>
                  <a:lnTo>
                    <a:pt x="10" y="25"/>
                  </a:lnTo>
                  <a:lnTo>
                    <a:pt x="16" y="16"/>
                  </a:lnTo>
                  <a:lnTo>
                    <a:pt x="25" y="10"/>
                  </a:lnTo>
                  <a:lnTo>
                    <a:pt x="35" y="5"/>
                  </a:lnTo>
                  <a:lnTo>
                    <a:pt x="45" y="2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C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434"/>
              <a:endParaRPr lang="fi-FI" sz="1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8" name="Kuva 67">
            <a:extLst>
              <a:ext uri="{FF2B5EF4-FFF2-40B4-BE49-F238E27FC236}">
                <a16:creationId xmlns:a16="http://schemas.microsoft.com/office/drawing/2014/main" id="{C1C8A40B-9C2D-7AF3-8F25-2B86E9A8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79" y="8834072"/>
            <a:ext cx="541043" cy="540000"/>
          </a:xfrm>
          <a:prstGeom prst="rect">
            <a:avLst/>
          </a:prstGeom>
        </p:spPr>
      </p:pic>
      <p:sp>
        <p:nvSpPr>
          <p:cNvPr id="69" name="Tekstiruutu 68">
            <a:extLst>
              <a:ext uri="{FF2B5EF4-FFF2-40B4-BE49-F238E27FC236}">
                <a16:creationId xmlns:a16="http://schemas.microsoft.com/office/drawing/2014/main" id="{D6EC51BB-C0E2-8C6E-B93F-D2007B6042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40118" y="9377696"/>
            <a:ext cx="12562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Vaikutusalue päättyy</a:t>
            </a:r>
          </a:p>
        </p:txBody>
      </p:sp>
      <p:pic>
        <p:nvPicPr>
          <p:cNvPr id="70" name="Kuva 69">
            <a:extLst>
              <a:ext uri="{FF2B5EF4-FFF2-40B4-BE49-F238E27FC236}">
                <a16:creationId xmlns:a16="http://schemas.microsoft.com/office/drawing/2014/main" id="{389D1157-CA42-2250-8BC1-96CE2D63D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36" y="8834072"/>
            <a:ext cx="541043" cy="540000"/>
          </a:xfrm>
          <a:prstGeom prst="rect">
            <a:avLst/>
          </a:prstGeom>
        </p:spPr>
      </p:pic>
      <p:sp>
        <p:nvSpPr>
          <p:cNvPr id="73" name="Tekstiruutu 72">
            <a:extLst>
              <a:ext uri="{FF2B5EF4-FFF2-40B4-BE49-F238E27FC236}">
                <a16:creationId xmlns:a16="http://schemas.microsoft.com/office/drawing/2014/main" id="{DDBB95F9-CAF9-6CC1-E7C7-91498CB0FB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14471" y="9372088"/>
            <a:ext cx="1096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H10: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nuolen suuntaan</a:t>
            </a:r>
          </a:p>
        </p:txBody>
      </p:sp>
      <p:pic>
        <p:nvPicPr>
          <p:cNvPr id="74" name="Kuva 73">
            <a:extLst>
              <a:ext uri="{FF2B5EF4-FFF2-40B4-BE49-F238E27FC236}">
                <a16:creationId xmlns:a16="http://schemas.microsoft.com/office/drawing/2014/main" id="{7213CE39-CB43-21B8-BCCC-F929C1F1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37" y="8835798"/>
            <a:ext cx="541043" cy="540000"/>
          </a:xfrm>
          <a:prstGeom prst="rect">
            <a:avLst/>
          </a:prstGeom>
        </p:spPr>
      </p:pic>
      <p:sp>
        <p:nvSpPr>
          <p:cNvPr id="75" name="Tekstiruutu 74">
            <a:extLst>
              <a:ext uri="{FF2B5EF4-FFF2-40B4-BE49-F238E27FC236}">
                <a16:creationId xmlns:a16="http://schemas.microsoft.com/office/drawing/2014/main" id="{F387B911-307E-58B1-C6DB-68F29C8879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7447" y="9375798"/>
            <a:ext cx="1067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H9.1: </a:t>
            </a:r>
            <a:r>
              <a:rPr lang="fi-FI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Vaikutus molempiin suuntiin</a:t>
            </a:r>
          </a:p>
        </p:txBody>
      </p:sp>
    </p:spTree>
    <p:extLst>
      <p:ext uri="{BB962C8B-B14F-4D97-AF65-F5344CB8AC3E}">
        <p14:creationId xmlns:p14="http://schemas.microsoft.com/office/powerpoint/2010/main" val="1759792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Riksu">
      <a:dk1>
        <a:sysClr val="windowText" lastClr="000000"/>
      </a:dk1>
      <a:lt1>
        <a:sysClr val="window" lastClr="FFFFFF"/>
      </a:lt1>
      <a:dk2>
        <a:srgbClr val="EB054B"/>
      </a:dk2>
      <a:lt2>
        <a:srgbClr val="FFFFFF"/>
      </a:lt2>
      <a:accent1>
        <a:srgbClr val="EB054B"/>
      </a:accent1>
      <a:accent2>
        <a:srgbClr val="235AA0"/>
      </a:accent2>
      <a:accent3>
        <a:srgbClr val="5AD2BE"/>
      </a:accent3>
      <a:accent4>
        <a:srgbClr val="F5DC14"/>
      </a:accent4>
      <a:accent5>
        <a:srgbClr val="FF8C9B"/>
      </a:accent5>
      <a:accent6>
        <a:srgbClr val="9B0073"/>
      </a:accent6>
      <a:hlink>
        <a:srgbClr val="000000"/>
      </a:hlink>
      <a:folHlink>
        <a:srgbClr val="FF8C9B"/>
      </a:folHlink>
    </a:clrScheme>
    <a:fontScheme name="Office-te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507</Words>
  <Application>Microsoft Office PowerPoint</Application>
  <PresentationFormat>Mukautettu</PresentationFormat>
  <Paragraphs>109</Paragraphs>
  <Slides>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Open Sans</vt:lpstr>
      <vt:lpstr>Raleway</vt:lpstr>
      <vt:lpstr>Office-teema</vt:lpstr>
      <vt:lpstr>Liikennemerkkikirjasto ja merkkien käyttö 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2025-12-15T12:42:34Z</dcterms:created>
  <dcterms:modified xsi:type="dcterms:W3CDTF">2025-12-15T13:27:04Z</dcterms:modified>
</cp:coreProperties>
</file>