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theme/themeOverride13.xml" ContentType="application/vnd.openxmlformats-officedocument.themeOverride+xml"/>
  <Override PartName="/ppt/charts/chart14.xml" ContentType="application/vnd.openxmlformats-officedocument.drawingml.chart+xml"/>
  <Override PartName="/ppt/theme/themeOverride14.xml" ContentType="application/vnd.openxmlformats-officedocument.themeOverride+xml"/>
  <Override PartName="/ppt/charts/chart15.xml" ContentType="application/vnd.openxmlformats-officedocument.drawingml.chart+xml"/>
  <Override PartName="/ppt/theme/themeOverride15.xml" ContentType="application/vnd.openxmlformats-officedocument.themeOverride+xml"/>
  <Override PartName="/ppt/charts/chart16.xml" ContentType="application/vnd.openxmlformats-officedocument.drawingml.chart+xml"/>
  <Override PartName="/ppt/theme/themeOverride16.xml" ContentType="application/vnd.openxmlformats-officedocument.themeOverride+xml"/>
  <Override PartName="/ppt/charts/chart17.xml" ContentType="application/vnd.openxmlformats-officedocument.drawingml.chart+xml"/>
  <Override PartName="/ppt/theme/themeOverride1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5" r:id="rId1"/>
    <p:sldMasterId id="2147483781" r:id="rId2"/>
  </p:sldMasterIdLst>
  <p:notesMasterIdLst>
    <p:notesMasterId r:id="rId15"/>
  </p:notesMasterIdLst>
  <p:sldIdLst>
    <p:sldId id="2050096930" r:id="rId3"/>
    <p:sldId id="2050096947" r:id="rId4"/>
    <p:sldId id="2050096963" r:id="rId5"/>
    <p:sldId id="2050096961" r:id="rId6"/>
    <p:sldId id="2050096962" r:id="rId7"/>
    <p:sldId id="2050096959" r:id="rId8"/>
    <p:sldId id="2050096960" r:id="rId9"/>
    <p:sldId id="2050096958" r:id="rId10"/>
    <p:sldId id="2050096957" r:id="rId11"/>
    <p:sldId id="2050096953" r:id="rId12"/>
    <p:sldId id="2050096954" r:id="rId13"/>
    <p:sldId id="2050096933" r:id="rId14"/>
  </p:sldIdLst>
  <p:sldSz cx="12192000" cy="6858000"/>
  <p:notesSz cx="6797675" cy="9926638"/>
  <p:custDataLst>
    <p:tags r:id="rId16"/>
  </p:custDataLst>
  <p:defaultTextStyle>
    <a:defPPr>
      <a:defRPr lang="fi-FI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13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.xlsx"/><Relationship Id="rId1" Type="http://schemas.openxmlformats.org/officeDocument/2006/relationships/themeOverride" Target="../theme/themeOverride14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4.xlsx"/><Relationship Id="rId1" Type="http://schemas.openxmlformats.org/officeDocument/2006/relationships/themeOverride" Target="../theme/themeOverride15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5.xlsx"/><Relationship Id="rId1" Type="http://schemas.openxmlformats.org/officeDocument/2006/relationships/themeOverride" Target="../theme/themeOverride16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6.xlsx"/><Relationship Id="rId1" Type="http://schemas.openxmlformats.org/officeDocument/2006/relationships/themeOverride" Target="../theme/themeOverride17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125834908336401E-3"/>
          <c:y val="3.1758155673742294E-2"/>
          <c:w val="0.98856502771377563"/>
          <c:h val="0.770135104656219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3C3C3B"/>
            </a:solidFill>
            <a:ln>
              <a:noFill/>
            </a:ln>
          </c:spPr>
          <c:invertIfNegative val="0"/>
          <c:dLbls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-2700000"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A-9635-455C-A815-BE0E68BBD7B2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-2700000" wrap="square" lIns="38100" tIns="19050" rIns="38100" bIns="19050" anchor="ctr">
                <a:spAutoFit/>
              </a:bodyPr>
              <a:lstStyle/>
              <a:p>
                <a:pPr>
                  <a:defRPr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Sheet1!$A$2:$A$12</c:f>
              <c:strCache>
                <c:ptCount val="11"/>
                <c:pt idx="0">
                  <c:v>Avoimuus</c:v>
                </c:pt>
                <c:pt idx="1">
                  <c:v>Tavoitteellisuus</c:v>
                </c:pt>
                <c:pt idx="2">
                  <c:v>Yhteisöllisyys</c:v>
                </c:pt>
                <c:pt idx="3">
                  <c:v>Tiedonkulku</c:v>
                </c:pt>
                <c:pt idx="4">
                  <c:v>Motivaatio</c:v>
                </c:pt>
                <c:pt idx="5">
                  <c:v>Työn sisältö</c:v>
                </c:pt>
                <c:pt idx="6">
                  <c:v>Työkyky</c:v>
                </c:pt>
                <c:pt idx="7">
                  <c:v>Lähiesihenkilön johtaminen</c:v>
                </c:pt>
                <c:pt idx="8">
                  <c:v>Toimialan johtaminen</c:v>
                </c:pt>
                <c:pt idx="9">
                  <c:v>Ylimmän johdon johtaminen</c:v>
                </c:pt>
                <c:pt idx="10">
                  <c:v>Kaupungin sisäinen yhteistyö</c:v>
                </c:pt>
              </c:strCache>
            </c:strRef>
          </c:cat>
          <c:val>
            <c:numRef>
              <c:f>Sheet1!$B$2:$B$12</c:f>
              <c:numCache>
                <c:formatCode>#,##0.0</c:formatCode>
                <c:ptCount val="11"/>
                <c:pt idx="0">
                  <c:v>4.6050568900126398</c:v>
                </c:pt>
                <c:pt idx="1">
                  <c:v>4.8549304677623297</c:v>
                </c:pt>
                <c:pt idx="2">
                  <c:v>4.5961712118475697</c:v>
                </c:pt>
                <c:pt idx="3">
                  <c:v>4.3618836915297097</c:v>
                </c:pt>
                <c:pt idx="4">
                  <c:v>4.6955752212389399</c:v>
                </c:pt>
                <c:pt idx="5">
                  <c:v>4.9546685931009602</c:v>
                </c:pt>
                <c:pt idx="6">
                  <c:v>4.5069532237673799</c:v>
                </c:pt>
                <c:pt idx="7">
                  <c:v>4.8691529709228796</c:v>
                </c:pt>
                <c:pt idx="8">
                  <c:v>4.04468718967229</c:v>
                </c:pt>
                <c:pt idx="9">
                  <c:v>4.23622424532822</c:v>
                </c:pt>
                <c:pt idx="10">
                  <c:v>3.8428446005267798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0-1FE5-4EB2-A275-922231BCA23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3C3C3B">
                <a:lumMod val="60000"/>
                <a:lumOff val="40000"/>
              </a:srgbClr>
            </a:solidFill>
          </c:spPr>
          <c:invertIfNegative val="0"/>
          <c:dLbls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-2700000" wrap="square" lIns="38100" tIns="19050" rIns="38100" bIns="19050" anchor="ctr">
                  <a:spAutoFit/>
                </a:bodyPr>
                <a:lstStyle/>
                <a:p>
                  <a:pPr>
                    <a:defRPr baseline="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15-9635-455C-A815-BE0E68BBD7B2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-2700000" wrap="square" lIns="38100" tIns="19050" rIns="38100" bIns="19050" anchor="ctr">
                <a:spAutoFit/>
              </a:bodyPr>
              <a:lstStyle/>
              <a:p>
                <a:pPr>
                  <a:defRPr baseline="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Sheet1!$A$2:$A$12</c:f>
              <c:strCache>
                <c:ptCount val="11"/>
                <c:pt idx="0">
                  <c:v>Avoimuus</c:v>
                </c:pt>
                <c:pt idx="1">
                  <c:v>Tavoitteellisuus</c:v>
                </c:pt>
                <c:pt idx="2">
                  <c:v>Yhteisöllisyys</c:v>
                </c:pt>
                <c:pt idx="3">
                  <c:v>Tiedonkulku</c:v>
                </c:pt>
                <c:pt idx="4">
                  <c:v>Motivaatio</c:v>
                </c:pt>
                <c:pt idx="5">
                  <c:v>Työn sisältö</c:v>
                </c:pt>
                <c:pt idx="6">
                  <c:v>Työkyky</c:v>
                </c:pt>
                <c:pt idx="7">
                  <c:v>Lähiesihenkilön johtaminen</c:v>
                </c:pt>
                <c:pt idx="8">
                  <c:v>Toimialan johtaminen</c:v>
                </c:pt>
                <c:pt idx="9">
                  <c:v>Ylimmän johdon johtaminen</c:v>
                </c:pt>
                <c:pt idx="10">
                  <c:v>Kaupungin sisäinen yhteistyö</c:v>
                </c:pt>
              </c:strCache>
            </c:strRef>
          </c:cat>
          <c:val>
            <c:numRef>
              <c:f>Sheet1!$C$2:$C$12</c:f>
              <c:numCache>
                <c:formatCode>#,##0.0</c:formatCode>
                <c:ptCount val="11"/>
                <c:pt idx="0">
                  <c:v>4.5908854166666702</c:v>
                </c:pt>
                <c:pt idx="1">
                  <c:v>4.8815104166666696</c:v>
                </c:pt>
                <c:pt idx="2">
                  <c:v>4.5578497023809499</c:v>
                </c:pt>
                <c:pt idx="3">
                  <c:v>4.35546875</c:v>
                </c:pt>
                <c:pt idx="4">
                  <c:v>4.66770833333333</c:v>
                </c:pt>
                <c:pt idx="5">
                  <c:v>4.97991071428571</c:v>
                </c:pt>
                <c:pt idx="6">
                  <c:v>4.4747395833333297</c:v>
                </c:pt>
                <c:pt idx="7">
                  <c:v>4.8810221354166696</c:v>
                </c:pt>
                <c:pt idx="8">
                  <c:v>4.0853343184336897</c:v>
                </c:pt>
                <c:pt idx="9">
                  <c:v>4.1372451516658399</c:v>
                </c:pt>
                <c:pt idx="10">
                  <c:v>3.87547169811321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0-4D76-4C8B-84D4-A67AC4B5221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3C3C3B">
                <a:lumMod val="20000"/>
                <a:lumOff val="80000"/>
              </a:srgbClr>
            </a:solidFill>
          </c:spPr>
          <c:invertIfNegative val="0"/>
          <c:dLbls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-2700000"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20-9635-455C-A815-BE0E68BBD7B2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-2700000" wrap="square" lIns="38100" tIns="19050" rIns="38100" bIns="19050" anchor="ctr">
                <a:spAutoFit/>
              </a:bodyPr>
              <a:lstStyle/>
              <a:p>
                <a:pPr>
                  <a:defRPr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Sheet1!$A$2:$A$12</c:f>
              <c:strCache>
                <c:ptCount val="11"/>
                <c:pt idx="0">
                  <c:v>Avoimuus</c:v>
                </c:pt>
                <c:pt idx="1">
                  <c:v>Tavoitteellisuus</c:v>
                </c:pt>
                <c:pt idx="2">
                  <c:v>Yhteisöllisyys</c:v>
                </c:pt>
                <c:pt idx="3">
                  <c:v>Tiedonkulku</c:v>
                </c:pt>
                <c:pt idx="4">
                  <c:v>Motivaatio</c:v>
                </c:pt>
                <c:pt idx="5">
                  <c:v>Työn sisältö</c:v>
                </c:pt>
                <c:pt idx="6">
                  <c:v>Työkyky</c:v>
                </c:pt>
                <c:pt idx="7">
                  <c:v>Lähiesihenkilön johtaminen</c:v>
                </c:pt>
                <c:pt idx="8">
                  <c:v>Toimialan johtaminen</c:v>
                </c:pt>
                <c:pt idx="9">
                  <c:v>Ylimmän johdon johtaminen</c:v>
                </c:pt>
                <c:pt idx="10">
                  <c:v>Kaupungin sisäinen yhteistyö</c:v>
                </c:pt>
              </c:strCache>
            </c:strRef>
          </c:cat>
          <c:val>
            <c:numRef>
              <c:f>Sheet1!$D$2:$D$12</c:f>
              <c:numCache>
                <c:formatCode>#,##0.0</c:formatCode>
                <c:ptCount val="11"/>
                <c:pt idx="0">
                  <c:v>4.6225071225071197</c:v>
                </c:pt>
                <c:pt idx="1">
                  <c:v>4.9009971509971502</c:v>
                </c:pt>
                <c:pt idx="2">
                  <c:v>4.5891330891330897</c:v>
                </c:pt>
                <c:pt idx="3">
                  <c:v>4.3869895536562202</c:v>
                </c:pt>
                <c:pt idx="4">
                  <c:v>4.5443969610636303</c:v>
                </c:pt>
                <c:pt idx="5">
                  <c:v>4.9910459910459899</c:v>
                </c:pt>
                <c:pt idx="6">
                  <c:v>4.5638176638176597</c:v>
                </c:pt>
                <c:pt idx="7">
                  <c:v>4.9633190883190901</c:v>
                </c:pt>
                <c:pt idx="8">
                  <c:v>4.0706552706552701</c:v>
                </c:pt>
                <c:pt idx="9">
                  <c:v>4.0061728395061698</c:v>
                </c:pt>
                <c:pt idx="10">
                  <c:v>3.81196581196581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0-DC7F-411A-BAAE-A586F27256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0306064"/>
        <c:axId val="440306456"/>
      </c:barChart>
      <c:catAx>
        <c:axId val="4403060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/>
          <a:lstStyle/>
          <a:p>
            <a:pPr>
              <a:defRPr sz="900" smtId="4294967295"/>
            </a:pPr>
            <a:endParaRPr lang="fi-FI"/>
          </a:p>
        </c:txPr>
        <c:crossAx val="440306456"/>
        <c:crosses val="autoZero"/>
        <c:auto val="0"/>
        <c:lblAlgn val="ctr"/>
        <c:lblOffset val="100"/>
        <c:noMultiLvlLbl val="0"/>
      </c:catAx>
      <c:valAx>
        <c:axId val="440306456"/>
        <c:scaling>
          <c:orientation val="minMax"/>
          <c:max val="6"/>
          <c:min val="1"/>
        </c:scaling>
        <c:delete val="1"/>
        <c:axPos val="l"/>
        <c:majorGridlines>
          <c:spPr>
            <a:ln w="3175">
              <a:solidFill>
                <a:sysClr val="windowText" lastClr="000000"/>
              </a:solidFill>
            </a:ln>
          </c:spPr>
        </c:majorGridlines>
        <c:numFmt formatCode="0" sourceLinked="0"/>
        <c:majorTickMark val="out"/>
        <c:minorTickMark val="none"/>
        <c:tickLblPos val="nextTo"/>
        <c:crossAx val="440306064"/>
        <c:crosses val="autoZero"/>
        <c:crossBetween val="between"/>
        <c:majorUnit val="1"/>
        <c:minorUnit val="0.5"/>
      </c:valAx>
      <c:spPr>
        <a:ln>
          <a:noFill/>
        </a:ln>
      </c:spPr>
    </c:plotArea>
    <c:legend>
      <c:legendPos val="b"/>
      <c:overlay val="0"/>
    </c:legend>
    <c:plotVisOnly val="1"/>
    <c:dispBlanksAs val="gap"/>
    <c:showDLblsOverMax val="0"/>
  </c:chart>
  <c:spPr>
    <a:noFill/>
  </c:spPr>
  <c:txPr>
    <a:bodyPr/>
    <a:lstStyle/>
    <a:p>
      <a:pPr>
        <a:defRPr sz="1200" smtId="4294967295">
          <a:solidFill>
            <a:schemeClr val="tx1"/>
          </a:solidFill>
        </a:defRPr>
      </a:pPr>
      <a:endParaRPr lang="fi-FI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8336268067359924"/>
          <c:y val="3.1758155673742294E-2"/>
          <c:w val="0.57348102331161499"/>
          <c:h val="0.7637289762496948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F36DFF"/>
            </a:solidFill>
            <a:ln>
              <a:noFill/>
            </a:ln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Erityisosaamistani hyödynnetään organisaatiossa.</c:v>
                </c:pt>
                <c:pt idx="1">
                  <c:v>Nykyinen työni on motivoivaa.</c:v>
                </c:pt>
                <c:pt idx="2">
                  <c:v>Saan ammattitaitoa kehittävää koulutusta riittävästi.</c:v>
                </c:pt>
                <c:pt idx="3">
                  <c:v>Saan riittävästi työsuoritukseeni liittyvää palautetta.</c:v>
                </c:pt>
                <c:pt idx="4">
                  <c:v>Työtaitojen kehittäminen kiinnostaa minua.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2.1491782553729501E-2</c:v>
                </c:pt>
                <c:pt idx="1">
                  <c:v>2.1491782553729501E-2</c:v>
                </c:pt>
                <c:pt idx="2">
                  <c:v>2.6548672566371698E-2</c:v>
                </c:pt>
                <c:pt idx="3">
                  <c:v>2.9077117572692799E-2</c:v>
                </c:pt>
                <c:pt idx="4">
                  <c:v>7.5853350189633399E-3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0-02D5-4410-80BA-C2A398C01DD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F36DFF">
                <a:lumMod val="60000"/>
                <a:lumOff val="40000"/>
              </a:srgbClr>
            </a:solidFill>
            <a:ln>
              <a:noFill/>
            </a:ln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Erityisosaamistani hyödynnetään organisaatiossa.</c:v>
                </c:pt>
                <c:pt idx="1">
                  <c:v>Nykyinen työni on motivoivaa.</c:v>
                </c:pt>
                <c:pt idx="2">
                  <c:v>Saan ammattitaitoa kehittävää koulutusta riittävästi.</c:v>
                </c:pt>
                <c:pt idx="3">
                  <c:v>Saan riittävästi työsuoritukseeni liittyvää palautetta.</c:v>
                </c:pt>
                <c:pt idx="4">
                  <c:v>Työtaitojen kehittäminen kiinnostaa minua.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4.0455120101137797E-2</c:v>
                </c:pt>
                <c:pt idx="1">
                  <c:v>3.0341340075853301E-2</c:v>
                </c:pt>
                <c:pt idx="2">
                  <c:v>5.6890012642224999E-2</c:v>
                </c:pt>
                <c:pt idx="3">
                  <c:v>4.4247787610619503E-2</c:v>
                </c:pt>
                <c:pt idx="4">
                  <c:v>3.79266750948167E-3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1-02D5-4410-80BA-C2A398C01DD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D6A9"/>
            </a:solidFill>
            <a:ln>
              <a:noFill/>
            </a:ln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Erityisosaamistani hyödynnetään organisaatiossa.</c:v>
                </c:pt>
                <c:pt idx="1">
                  <c:v>Nykyinen työni on motivoivaa.</c:v>
                </c:pt>
                <c:pt idx="2">
                  <c:v>Saan ammattitaitoa kehittävää koulutusta riittävästi.</c:v>
                </c:pt>
                <c:pt idx="3">
                  <c:v>Saan riittävästi työsuoritukseeni liittyvää palautetta.</c:v>
                </c:pt>
                <c:pt idx="4">
                  <c:v>Työtaitojen kehittäminen kiinnostaa minua.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7.45891276864728E-2</c:v>
                </c:pt>
                <c:pt idx="1">
                  <c:v>7.0796460176991094E-2</c:v>
                </c:pt>
                <c:pt idx="2">
                  <c:v>0.120101137800253</c:v>
                </c:pt>
                <c:pt idx="3">
                  <c:v>0.15170670037926701</c:v>
                </c:pt>
                <c:pt idx="4">
                  <c:v>2.52844500632111E-2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2-02D5-4410-80BA-C2A398C01DD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D6A9">
                <a:lumMod val="90000"/>
              </a:srgbClr>
            </a:solidFill>
            <a:ln>
              <a:noFill/>
            </a:ln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Erityisosaamistani hyödynnetään organisaatiossa.</c:v>
                </c:pt>
                <c:pt idx="1">
                  <c:v>Nykyinen työni on motivoivaa.</c:v>
                </c:pt>
                <c:pt idx="2">
                  <c:v>Saan ammattitaitoa kehittävää koulutusta riittävästi.</c:v>
                </c:pt>
                <c:pt idx="3">
                  <c:v>Saan riittävästi työsuoritukseeni liittyvää palautetta.</c:v>
                </c:pt>
                <c:pt idx="4">
                  <c:v>Työtaitojen kehittäminen kiinnostaa minua.</c:v>
                </c:pt>
              </c:strCache>
            </c:strRef>
          </c:cat>
          <c:val>
            <c:numRef>
              <c:f>Sheet1!$E$2:$E$6</c:f>
              <c:numCache>
                <c:formatCode>0%</c:formatCode>
                <c:ptCount val="5"/>
                <c:pt idx="0">
                  <c:v>0.21618204804045499</c:v>
                </c:pt>
                <c:pt idx="1">
                  <c:v>0.192161820480405</c:v>
                </c:pt>
                <c:pt idx="2">
                  <c:v>0.24146649810366599</c:v>
                </c:pt>
                <c:pt idx="3">
                  <c:v>0.29709228824273098</c:v>
                </c:pt>
                <c:pt idx="4">
                  <c:v>0.13021491782553701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3-02D5-4410-80BA-C2A398C01DD3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5AD4BD"/>
            </a:solidFill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Erityisosaamistani hyödynnetään organisaatiossa.</c:v>
                </c:pt>
                <c:pt idx="1">
                  <c:v>Nykyinen työni on motivoivaa.</c:v>
                </c:pt>
                <c:pt idx="2">
                  <c:v>Saan ammattitaitoa kehittävää koulutusta riittävästi.</c:v>
                </c:pt>
                <c:pt idx="3">
                  <c:v>Saan riittävästi työsuoritukseeni liittyvää palautetta.</c:v>
                </c:pt>
                <c:pt idx="4">
                  <c:v>Työtaitojen kehittäminen kiinnostaa minua.</c:v>
                </c:pt>
              </c:strCache>
            </c:strRef>
          </c:cat>
          <c:val>
            <c:numRef>
              <c:f>Sheet1!$F$2:$F$6</c:f>
              <c:numCache>
                <c:formatCode>0%</c:formatCode>
                <c:ptCount val="5"/>
                <c:pt idx="0">
                  <c:v>0.38432364096080901</c:v>
                </c:pt>
                <c:pt idx="1">
                  <c:v>0.38938053097345099</c:v>
                </c:pt>
                <c:pt idx="2">
                  <c:v>0.34007585335019003</c:v>
                </c:pt>
                <c:pt idx="3">
                  <c:v>0.31605562579013902</c:v>
                </c:pt>
                <c:pt idx="4">
                  <c:v>0.37673830594184599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5-02D5-4410-80BA-C2A398C01DD3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6</c:v>
                </c:pt>
              </c:strCache>
            </c:strRef>
          </c:tx>
          <c:spPr>
            <a:solidFill>
              <a:srgbClr val="00AD9C"/>
            </a:solidFill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Erityisosaamistani hyödynnetään organisaatiossa.</c:v>
                </c:pt>
                <c:pt idx="1">
                  <c:v>Nykyinen työni on motivoivaa.</c:v>
                </c:pt>
                <c:pt idx="2">
                  <c:v>Saan ammattitaitoa kehittävää koulutusta riittävästi.</c:v>
                </c:pt>
                <c:pt idx="3">
                  <c:v>Saan riittävästi työsuoritukseeni liittyvää palautetta.</c:v>
                </c:pt>
                <c:pt idx="4">
                  <c:v>Työtaitojen kehittäminen kiinnostaa minua.</c:v>
                </c:pt>
              </c:strCache>
            </c:strRef>
          </c:cat>
          <c:val>
            <c:numRef>
              <c:f>Sheet1!$G$2:$G$6</c:f>
              <c:numCache>
                <c:formatCode>0%</c:formatCode>
                <c:ptCount val="5"/>
                <c:pt idx="0">
                  <c:v>0.26295828065739602</c:v>
                </c:pt>
                <c:pt idx="1">
                  <c:v>0.29582806573956999</c:v>
                </c:pt>
                <c:pt idx="2">
                  <c:v>0.21491782553729499</c:v>
                </c:pt>
                <c:pt idx="3">
                  <c:v>0.16182048040455099</c:v>
                </c:pt>
                <c:pt idx="4">
                  <c:v>0.45638432364096099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6-02D5-4410-80BA-C2A398C01D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40306064"/>
        <c:axId val="440306456"/>
      </c:barChart>
      <c:catAx>
        <c:axId val="44030606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3175">
            <a:solidFill>
              <a:srgbClr val="3C3C3B"/>
            </a:solidFill>
          </a:ln>
        </c:spPr>
        <c:txPr>
          <a:bodyPr/>
          <a:lstStyle/>
          <a:p>
            <a:pPr>
              <a:defRPr sz="1100" smtId="4294967295"/>
            </a:pPr>
            <a:endParaRPr lang="fi-FI"/>
          </a:p>
        </c:txPr>
        <c:crossAx val="440306456"/>
        <c:crosses val="autoZero"/>
        <c:auto val="0"/>
        <c:lblAlgn val="ctr"/>
        <c:lblOffset val="100"/>
        <c:noMultiLvlLbl val="0"/>
      </c:catAx>
      <c:valAx>
        <c:axId val="440306456"/>
        <c:scaling>
          <c:orientation val="minMax"/>
          <c:max val="1"/>
        </c:scaling>
        <c:delete val="0"/>
        <c:axPos val="t"/>
        <c:majorGridlines>
          <c:spPr>
            <a:ln w="3175">
              <a:solidFill>
                <a:sysClr val="windowText" lastClr="000000"/>
              </a:solidFill>
            </a:ln>
          </c:spPr>
        </c:majorGridlines>
        <c:numFmt formatCode="0%" sourceLinked="1"/>
        <c:majorTickMark val="out"/>
        <c:minorTickMark val="none"/>
        <c:tickLblPos val="high"/>
        <c:spPr>
          <a:ln>
            <a:noFill/>
          </a:ln>
        </c:spPr>
        <c:txPr>
          <a:bodyPr/>
          <a:lstStyle/>
          <a:p>
            <a:pPr>
              <a:defRPr sz="1100" smtId="4294967295"/>
            </a:pPr>
            <a:endParaRPr lang="fi-FI"/>
          </a:p>
        </c:txPr>
        <c:crossAx val="440306064"/>
        <c:crosses val="autoZero"/>
        <c:crossBetween val="between"/>
      </c:valAx>
      <c:spPr>
        <a:ln>
          <a:noFill/>
        </a:ln>
      </c:spPr>
    </c:plotArea>
    <c:legend>
      <c:legendPos val="b"/>
      <c:layout>
        <c:manualLayout>
          <c:xMode val="edge"/>
          <c:yMode val="edge"/>
          <c:x val="0.21232521533966064"/>
          <c:y val="0.91333597898483276"/>
          <c:w val="0.78560113906860352"/>
          <c:h val="5.9948287904262543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/>
        <a:lstStyle/>
        <a:p>
          <a:pPr>
            <a:defRPr sz="1100" smtId="4294967295"/>
          </a:pPr>
          <a:endParaRPr lang="fi-FI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400" smtId="4294967295">
          <a:solidFill>
            <a:schemeClr val="tx1"/>
          </a:solidFill>
        </a:defRPr>
      </a:pPr>
      <a:endParaRPr lang="fi-FI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821836769580841"/>
          <c:y val="3.1758155673742294E-2"/>
          <c:w val="0.82441741228103638"/>
          <c:h val="0.7637289762496948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3C3C3B"/>
            </a:solidFill>
            <a:ln>
              <a:noFill/>
            </a:ln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Erityisosaamistani hyödynnetään organisaatiossa.</c:v>
                </c:pt>
                <c:pt idx="1">
                  <c:v>Nykyinen työni on motivoivaa.</c:v>
                </c:pt>
                <c:pt idx="2">
                  <c:v>Saan ammattitaitoa kehittävää koulutusta riittävästi.</c:v>
                </c:pt>
                <c:pt idx="3">
                  <c:v>Saan riittävästi työsuoritukseeni liittyvää palautetta.</c:v>
                </c:pt>
                <c:pt idx="4">
                  <c:v>Työtaitojen kehittäminen kiinnostaa minua.</c:v>
                </c:pt>
              </c:strCache>
            </c:strRef>
          </c:cat>
          <c:val>
            <c:numRef>
              <c:f>Sheet1!$B$2:$B$6</c:f>
              <c:numCache>
                <c:formatCode>#,##0.0</c:formatCode>
                <c:ptCount val="5"/>
                <c:pt idx="0">
                  <c:v>4.6902654867256599</c:v>
                </c:pt>
                <c:pt idx="1">
                  <c:v>4.7850821744627101</c:v>
                </c:pt>
                <c:pt idx="2">
                  <c:v>4.4563843236409602</c:v>
                </c:pt>
                <c:pt idx="3">
                  <c:v>4.3122629582806598</c:v>
                </c:pt>
                <c:pt idx="4">
                  <c:v>5.2338811630846998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0-1FE5-4EB2-A275-922231BCA23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3C3C3B">
                <a:lumMod val="60000"/>
                <a:lumOff val="40000"/>
              </a:srgbClr>
            </a:solidFill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aseline="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Erityisosaamistani hyödynnetään organisaatiossa.</c:v>
                </c:pt>
                <c:pt idx="1">
                  <c:v>Nykyinen työni on motivoivaa.</c:v>
                </c:pt>
                <c:pt idx="2">
                  <c:v>Saan ammattitaitoa kehittävää koulutusta riittävästi.</c:v>
                </c:pt>
                <c:pt idx="3">
                  <c:v>Saan riittävästi työsuoritukseeni liittyvää palautetta.</c:v>
                </c:pt>
                <c:pt idx="4">
                  <c:v>Työtaitojen kehittäminen kiinnostaa minua.</c:v>
                </c:pt>
              </c:strCache>
            </c:strRef>
          </c:cat>
          <c:val>
            <c:numRef>
              <c:f>Sheet1!$C$2:$C$6</c:f>
              <c:numCache>
                <c:formatCode>#,##0.0</c:formatCode>
                <c:ptCount val="5"/>
                <c:pt idx="0">
                  <c:v>4.6927083333333304</c:v>
                </c:pt>
                <c:pt idx="1">
                  <c:v>4.8151041666666696</c:v>
                </c:pt>
                <c:pt idx="2">
                  <c:v>4.41015625</c:v>
                </c:pt>
                <c:pt idx="3">
                  <c:v>4.2604166666666696</c:v>
                </c:pt>
                <c:pt idx="4">
                  <c:v>5.16015625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0-BE4A-474D-9AE7-C2A8CEF0DB1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3C3C3B">
                <a:lumMod val="20000"/>
                <a:lumOff val="80000"/>
              </a:srgbClr>
            </a:solidFill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Erityisosaamistani hyödynnetään organisaatiossa.</c:v>
                </c:pt>
                <c:pt idx="1">
                  <c:v>Nykyinen työni on motivoivaa.</c:v>
                </c:pt>
                <c:pt idx="2">
                  <c:v>Saan ammattitaitoa kehittävää koulutusta riittävästi.</c:v>
                </c:pt>
                <c:pt idx="3">
                  <c:v>Saan riittävästi työsuoritukseeni liittyvää palautetta.</c:v>
                </c:pt>
                <c:pt idx="4">
                  <c:v>Työtaitojen kehittäminen kiinnostaa minua.</c:v>
                </c:pt>
              </c:strCache>
            </c:strRef>
          </c:cat>
          <c:val>
            <c:numRef>
              <c:f>Sheet1!$D$2:$D$6</c:f>
              <c:numCache>
                <c:formatCode>#,##0.0</c:formatCode>
                <c:ptCount val="5"/>
                <c:pt idx="0">
                  <c:v>4.7421652421652398</c:v>
                </c:pt>
                <c:pt idx="1">
                  <c:v>4.84330484330484</c:v>
                </c:pt>
                <c:pt idx="2">
                  <c:v>4.5769230769230802</c:v>
                </c:pt>
                <c:pt idx="3">
                  <c:v>4.3404558404558404</c:v>
                </c:pt>
                <c:pt idx="4">
                  <c:v>5.2321937321937302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0-E965-4CC9-A279-63A32D7609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0306064"/>
        <c:axId val="440306456"/>
      </c:barChart>
      <c:catAx>
        <c:axId val="440306064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440306456"/>
        <c:crosses val="autoZero"/>
        <c:auto val="0"/>
        <c:lblAlgn val="ctr"/>
        <c:lblOffset val="100"/>
        <c:noMultiLvlLbl val="0"/>
      </c:catAx>
      <c:valAx>
        <c:axId val="440306456"/>
        <c:scaling>
          <c:orientation val="minMax"/>
          <c:max val="6"/>
          <c:min val="1"/>
        </c:scaling>
        <c:delete val="0"/>
        <c:axPos val="t"/>
        <c:majorGridlines>
          <c:spPr>
            <a:ln w="3175">
              <a:solidFill>
                <a:sysClr val="windowText" lastClr="000000"/>
              </a:solidFill>
            </a:ln>
          </c:spPr>
        </c:majorGridlines>
        <c:numFmt formatCode="0" sourceLinked="0"/>
        <c:majorTickMark val="out"/>
        <c:minorTickMark val="none"/>
        <c:tickLblPos val="high"/>
        <c:spPr>
          <a:ln>
            <a:noFill/>
          </a:ln>
        </c:spPr>
        <c:txPr>
          <a:bodyPr/>
          <a:lstStyle/>
          <a:p>
            <a:pPr>
              <a:defRPr sz="1100" smtId="4294967295"/>
            </a:pPr>
            <a:endParaRPr lang="fi-FI"/>
          </a:p>
        </c:txPr>
        <c:crossAx val="440306064"/>
        <c:crosses val="autoZero"/>
        <c:crossBetween val="between"/>
        <c:majorUnit val="1"/>
        <c:minorUnit val="0.5"/>
      </c:valAx>
      <c:spPr>
        <a:ln>
          <a:noFill/>
        </a:ln>
      </c:spPr>
    </c:plotArea>
    <c:legend>
      <c:legendPos val="b"/>
      <c:layout>
        <c:manualLayout>
          <c:xMode val="edge"/>
          <c:yMode val="edge"/>
          <c:x val="8.7575808167457581E-2"/>
          <c:y val="0.91497600078582764"/>
          <c:w val="0.6682736873626709"/>
          <c:h val="4.4961217790842056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/>
        <a:lstStyle/>
        <a:p>
          <a:pPr>
            <a:defRPr sz="1100" smtId="4294967295"/>
          </a:pPr>
          <a:endParaRPr lang="fi-FI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400" smtId="4294967295">
          <a:solidFill>
            <a:schemeClr val="tx1"/>
          </a:solidFill>
        </a:defRPr>
      </a:pPr>
      <a:endParaRPr lang="fi-FI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8336268067359924"/>
          <c:y val="3.1758155673742294E-2"/>
          <c:w val="0.57348102331161499"/>
          <c:h val="0.7637289762496948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F36DFF"/>
            </a:solidFill>
            <a:ln>
              <a:noFill/>
            </a:ln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Sheet1!$A$2:$A$8</c:f>
              <c:strCache>
                <c:ptCount val="7"/>
                <c:pt idx="0">
                  <c:v>Koen nykyisen työni tärkeäksi ja arvokkaaksi.</c:v>
                </c:pt>
                <c:pt idx="1">
                  <c:v>Minulla on hallinnan tunne työssäni.</c:v>
                </c:pt>
                <c:pt idx="2">
                  <c:v>Minun on mahdollista kehittyä työssäni.</c:v>
                </c:pt>
                <c:pt idx="3">
                  <c:v>Työni on riittävän vaihtelevaa.</c:v>
                </c:pt>
                <c:pt idx="4">
                  <c:v>Työni on sopivan haasteellista.</c:v>
                </c:pt>
                <c:pt idx="5">
                  <c:v>Viihdyn hyvin työssäni.</c:v>
                </c:pt>
                <c:pt idx="6">
                  <c:v>Voin vaikuttaa työskentelymenetelmiini.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1.1378002528444999E-2</c:v>
                </c:pt>
                <c:pt idx="1">
                  <c:v>2.52844500632111E-2</c:v>
                </c:pt>
                <c:pt idx="2">
                  <c:v>1.5170670037926701E-2</c:v>
                </c:pt>
                <c:pt idx="3">
                  <c:v>8.8495575221238902E-3</c:v>
                </c:pt>
                <c:pt idx="4">
                  <c:v>1.26422250316056E-2</c:v>
                </c:pt>
                <c:pt idx="5">
                  <c:v>1.7699115044247801E-2</c:v>
                </c:pt>
                <c:pt idx="6">
                  <c:v>1.26422250316056E-2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0-02D5-4410-80BA-C2A398C01DD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F36DFF">
                <a:lumMod val="60000"/>
                <a:lumOff val="40000"/>
              </a:srgbClr>
            </a:solidFill>
            <a:ln>
              <a:noFill/>
            </a:ln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Sheet1!$A$2:$A$8</c:f>
              <c:strCache>
                <c:ptCount val="7"/>
                <c:pt idx="0">
                  <c:v>Koen nykyisen työni tärkeäksi ja arvokkaaksi.</c:v>
                </c:pt>
                <c:pt idx="1">
                  <c:v>Minulla on hallinnan tunne työssäni.</c:v>
                </c:pt>
                <c:pt idx="2">
                  <c:v>Minun on mahdollista kehittyä työssäni.</c:v>
                </c:pt>
                <c:pt idx="3">
                  <c:v>Työni on riittävän vaihtelevaa.</c:v>
                </c:pt>
                <c:pt idx="4">
                  <c:v>Työni on sopivan haasteellista.</c:v>
                </c:pt>
                <c:pt idx="5">
                  <c:v>Viihdyn hyvin työssäni.</c:v>
                </c:pt>
                <c:pt idx="6">
                  <c:v>Voin vaikuttaa työskentelymenetelmiini.</c:v>
                </c:pt>
              </c:strCache>
            </c:strRef>
          </c:cat>
          <c:val>
            <c:numRef>
              <c:f>Sheet1!$C$2:$C$8</c:f>
              <c:numCache>
                <c:formatCode>0%</c:formatCode>
                <c:ptCount val="7"/>
                <c:pt idx="0">
                  <c:v>1.6434892541087199E-2</c:v>
                </c:pt>
                <c:pt idx="1">
                  <c:v>3.9190897597977198E-2</c:v>
                </c:pt>
                <c:pt idx="2">
                  <c:v>3.2869785082174502E-2</c:v>
                </c:pt>
                <c:pt idx="3">
                  <c:v>2.78128950695322E-2</c:v>
                </c:pt>
                <c:pt idx="4">
                  <c:v>3.2869785082174502E-2</c:v>
                </c:pt>
                <c:pt idx="5">
                  <c:v>2.78128950695322E-2</c:v>
                </c:pt>
                <c:pt idx="6">
                  <c:v>1.7699115044247801E-2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1-02D5-4410-80BA-C2A398C01DD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D6A9"/>
            </a:solidFill>
            <a:ln>
              <a:noFill/>
            </a:ln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Sheet1!$A$2:$A$8</c:f>
              <c:strCache>
                <c:ptCount val="7"/>
                <c:pt idx="0">
                  <c:v>Koen nykyisen työni tärkeäksi ja arvokkaaksi.</c:v>
                </c:pt>
                <c:pt idx="1">
                  <c:v>Minulla on hallinnan tunne työssäni.</c:v>
                </c:pt>
                <c:pt idx="2">
                  <c:v>Minun on mahdollista kehittyä työssäni.</c:v>
                </c:pt>
                <c:pt idx="3">
                  <c:v>Työni on riittävän vaihtelevaa.</c:v>
                </c:pt>
                <c:pt idx="4">
                  <c:v>Työni on sopivan haasteellista.</c:v>
                </c:pt>
                <c:pt idx="5">
                  <c:v>Viihdyn hyvin työssäni.</c:v>
                </c:pt>
                <c:pt idx="6">
                  <c:v>Voin vaikuttaa työskentelymenetelmiini.</c:v>
                </c:pt>
              </c:strCache>
            </c:strRef>
          </c:cat>
          <c:val>
            <c:numRef>
              <c:f>Sheet1!$D$2:$D$8</c:f>
              <c:numCache>
                <c:formatCode>0%</c:formatCode>
                <c:ptCount val="7"/>
                <c:pt idx="0">
                  <c:v>5.6890012642224999E-2</c:v>
                </c:pt>
                <c:pt idx="1">
                  <c:v>8.5967130214917795E-2</c:v>
                </c:pt>
                <c:pt idx="2">
                  <c:v>5.5625790139064497E-2</c:v>
                </c:pt>
                <c:pt idx="3">
                  <c:v>4.8040455120101098E-2</c:v>
                </c:pt>
                <c:pt idx="4">
                  <c:v>5.94184576485461E-2</c:v>
                </c:pt>
                <c:pt idx="5">
                  <c:v>6.4475347661188398E-2</c:v>
                </c:pt>
                <c:pt idx="6">
                  <c:v>4.4247787610619503E-2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2-02D5-4410-80BA-C2A398C01DD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D6A9">
                <a:lumMod val="90000"/>
              </a:srgbClr>
            </a:solidFill>
            <a:ln>
              <a:noFill/>
            </a:ln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Sheet1!$A$2:$A$8</c:f>
              <c:strCache>
                <c:ptCount val="7"/>
                <c:pt idx="0">
                  <c:v>Koen nykyisen työni tärkeäksi ja arvokkaaksi.</c:v>
                </c:pt>
                <c:pt idx="1">
                  <c:v>Minulla on hallinnan tunne työssäni.</c:v>
                </c:pt>
                <c:pt idx="2">
                  <c:v>Minun on mahdollista kehittyä työssäni.</c:v>
                </c:pt>
                <c:pt idx="3">
                  <c:v>Työni on riittävän vaihtelevaa.</c:v>
                </c:pt>
                <c:pt idx="4">
                  <c:v>Työni on sopivan haasteellista.</c:v>
                </c:pt>
                <c:pt idx="5">
                  <c:v>Viihdyn hyvin työssäni.</c:v>
                </c:pt>
                <c:pt idx="6">
                  <c:v>Voin vaikuttaa työskentelymenetelmiini.</c:v>
                </c:pt>
              </c:strCache>
            </c:strRef>
          </c:cat>
          <c:val>
            <c:numRef>
              <c:f>Sheet1!$E$2:$E$8</c:f>
              <c:numCache>
                <c:formatCode>0%</c:formatCode>
                <c:ptCount val="7"/>
                <c:pt idx="0">
                  <c:v>9.9873577749683903E-2</c:v>
                </c:pt>
                <c:pt idx="1">
                  <c:v>0.21744627054361601</c:v>
                </c:pt>
                <c:pt idx="2">
                  <c:v>0.17067003792667501</c:v>
                </c:pt>
                <c:pt idx="3">
                  <c:v>0.13527180783817999</c:v>
                </c:pt>
                <c:pt idx="4">
                  <c:v>0.146649810366625</c:v>
                </c:pt>
                <c:pt idx="5">
                  <c:v>0.173198482932996</c:v>
                </c:pt>
                <c:pt idx="6">
                  <c:v>0.16434892541087201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3-02D5-4410-80BA-C2A398C01DD3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5AD4BD"/>
            </a:solidFill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Sheet1!$A$2:$A$8</c:f>
              <c:strCache>
                <c:ptCount val="7"/>
                <c:pt idx="0">
                  <c:v>Koen nykyisen työni tärkeäksi ja arvokkaaksi.</c:v>
                </c:pt>
                <c:pt idx="1">
                  <c:v>Minulla on hallinnan tunne työssäni.</c:v>
                </c:pt>
                <c:pt idx="2">
                  <c:v>Minun on mahdollista kehittyä työssäni.</c:v>
                </c:pt>
                <c:pt idx="3">
                  <c:v>Työni on riittävän vaihtelevaa.</c:v>
                </c:pt>
                <c:pt idx="4">
                  <c:v>Työni on sopivan haasteellista.</c:v>
                </c:pt>
                <c:pt idx="5">
                  <c:v>Viihdyn hyvin työssäni.</c:v>
                </c:pt>
                <c:pt idx="6">
                  <c:v>Voin vaikuttaa työskentelymenetelmiini.</c:v>
                </c:pt>
              </c:strCache>
            </c:strRef>
          </c:cat>
          <c:val>
            <c:numRef>
              <c:f>Sheet1!$F$2:$F$8</c:f>
              <c:numCache>
                <c:formatCode>0%</c:formatCode>
                <c:ptCount val="7"/>
                <c:pt idx="0">
                  <c:v>0.307206068268015</c:v>
                </c:pt>
                <c:pt idx="1">
                  <c:v>0.41466498103666199</c:v>
                </c:pt>
                <c:pt idx="2">
                  <c:v>0.36283185840707999</c:v>
                </c:pt>
                <c:pt idx="3">
                  <c:v>0.33754740834386898</c:v>
                </c:pt>
                <c:pt idx="4">
                  <c:v>0.36915297092288202</c:v>
                </c:pt>
                <c:pt idx="5">
                  <c:v>0.36409608091023998</c:v>
                </c:pt>
                <c:pt idx="6">
                  <c:v>0.40581542351453898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5-02D5-4410-80BA-C2A398C01DD3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6</c:v>
                </c:pt>
              </c:strCache>
            </c:strRef>
          </c:tx>
          <c:spPr>
            <a:solidFill>
              <a:srgbClr val="00AD9C"/>
            </a:solidFill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Sheet1!$A$2:$A$8</c:f>
              <c:strCache>
                <c:ptCount val="7"/>
                <c:pt idx="0">
                  <c:v>Koen nykyisen työni tärkeäksi ja arvokkaaksi.</c:v>
                </c:pt>
                <c:pt idx="1">
                  <c:v>Minulla on hallinnan tunne työssäni.</c:v>
                </c:pt>
                <c:pt idx="2">
                  <c:v>Minun on mahdollista kehittyä työssäni.</c:v>
                </c:pt>
                <c:pt idx="3">
                  <c:v>Työni on riittävän vaihtelevaa.</c:v>
                </c:pt>
                <c:pt idx="4">
                  <c:v>Työni on sopivan haasteellista.</c:v>
                </c:pt>
                <c:pt idx="5">
                  <c:v>Viihdyn hyvin työssäni.</c:v>
                </c:pt>
                <c:pt idx="6">
                  <c:v>Voin vaikuttaa työskentelymenetelmiini.</c:v>
                </c:pt>
              </c:strCache>
            </c:strRef>
          </c:cat>
          <c:val>
            <c:numRef>
              <c:f>Sheet1!$G$2:$G$8</c:f>
              <c:numCache>
                <c:formatCode>0%</c:formatCode>
                <c:ptCount val="7"/>
                <c:pt idx="0">
                  <c:v>0.50821744627054399</c:v>
                </c:pt>
                <c:pt idx="1">
                  <c:v>0.21744627054361601</c:v>
                </c:pt>
                <c:pt idx="2">
                  <c:v>0.36283185840707999</c:v>
                </c:pt>
                <c:pt idx="3">
                  <c:v>0.44247787610619499</c:v>
                </c:pt>
                <c:pt idx="4">
                  <c:v>0.37926675094816698</c:v>
                </c:pt>
                <c:pt idx="5">
                  <c:v>0.35271807838179497</c:v>
                </c:pt>
                <c:pt idx="6">
                  <c:v>0.35524652338811602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6-02D5-4410-80BA-C2A398C01D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40306064"/>
        <c:axId val="440306456"/>
      </c:barChart>
      <c:catAx>
        <c:axId val="44030606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3175">
            <a:solidFill>
              <a:srgbClr val="3C3C3B"/>
            </a:solidFill>
          </a:ln>
        </c:spPr>
        <c:txPr>
          <a:bodyPr/>
          <a:lstStyle/>
          <a:p>
            <a:pPr>
              <a:defRPr sz="1200" smtId="4294967295"/>
            </a:pPr>
            <a:endParaRPr lang="fi-FI"/>
          </a:p>
        </c:txPr>
        <c:crossAx val="440306456"/>
        <c:crosses val="autoZero"/>
        <c:auto val="0"/>
        <c:lblAlgn val="ctr"/>
        <c:lblOffset val="100"/>
        <c:noMultiLvlLbl val="0"/>
      </c:catAx>
      <c:valAx>
        <c:axId val="440306456"/>
        <c:scaling>
          <c:orientation val="minMax"/>
          <c:max val="1"/>
        </c:scaling>
        <c:delete val="0"/>
        <c:axPos val="t"/>
        <c:majorGridlines>
          <c:spPr>
            <a:ln w="3175">
              <a:solidFill>
                <a:sysClr val="windowText" lastClr="000000"/>
              </a:solidFill>
            </a:ln>
          </c:spPr>
        </c:majorGridlines>
        <c:numFmt formatCode="0%" sourceLinked="1"/>
        <c:majorTickMark val="out"/>
        <c:minorTickMark val="none"/>
        <c:tickLblPos val="high"/>
        <c:spPr>
          <a:ln>
            <a:noFill/>
          </a:ln>
        </c:spPr>
        <c:txPr>
          <a:bodyPr/>
          <a:lstStyle/>
          <a:p>
            <a:pPr>
              <a:defRPr sz="1100" smtId="4294967295"/>
            </a:pPr>
            <a:endParaRPr lang="fi-FI"/>
          </a:p>
        </c:txPr>
        <c:crossAx val="440306064"/>
        <c:crosses val="autoZero"/>
        <c:crossBetween val="between"/>
      </c:valAx>
      <c:spPr>
        <a:ln>
          <a:noFill/>
        </a:ln>
      </c:spPr>
    </c:plotArea>
    <c:legend>
      <c:legendPos val="b"/>
      <c:layout>
        <c:manualLayout>
          <c:xMode val="edge"/>
          <c:yMode val="edge"/>
          <c:x val="0.21232521533966064"/>
          <c:y val="0.91333597898483276"/>
          <c:w val="0.78560113906860352"/>
          <c:h val="5.9948287904262543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/>
        <a:lstStyle/>
        <a:p>
          <a:pPr>
            <a:defRPr sz="1100" smtId="4294967295"/>
          </a:pPr>
          <a:endParaRPr lang="fi-FI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400" smtId="4294967295">
          <a:solidFill>
            <a:schemeClr val="tx1"/>
          </a:solidFill>
        </a:defRPr>
      </a:pPr>
      <a:endParaRPr lang="fi-FI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821836769580841"/>
          <c:y val="3.1758155673742294E-2"/>
          <c:w val="0.82441741228103638"/>
          <c:h val="0.7637289762496948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3C3C3B"/>
            </a:solidFill>
            <a:ln>
              <a:noFill/>
            </a:ln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Sheet1!$A$2:$A$8</c:f>
              <c:strCache>
                <c:ptCount val="7"/>
                <c:pt idx="0">
                  <c:v>Koen nykyisen työni tärkeäksi ja arvokkaaksi.</c:v>
                </c:pt>
                <c:pt idx="1">
                  <c:v>Minulla on hallinnan tunne työssäni.</c:v>
                </c:pt>
                <c:pt idx="2">
                  <c:v>Minun on mahdollista kehittyä työssäni.</c:v>
                </c:pt>
                <c:pt idx="3">
                  <c:v>Työni on riittävän vaihtelevaa.</c:v>
                </c:pt>
                <c:pt idx="4">
                  <c:v>Työni on sopivan haasteellista.</c:v>
                </c:pt>
                <c:pt idx="5">
                  <c:v>Viihdyn hyvin työssäni.</c:v>
                </c:pt>
                <c:pt idx="6">
                  <c:v>Voin vaikuttaa työskentelymenetelmiini.</c:v>
                </c:pt>
              </c:strCache>
            </c:strRef>
          </c:cat>
          <c:val>
            <c:numRef>
              <c:f>Sheet1!$B$2:$B$8</c:f>
              <c:numCache>
                <c:formatCode>#,##0.0</c:formatCode>
                <c:ptCount val="7"/>
                <c:pt idx="0">
                  <c:v>5.1997471554993702</c:v>
                </c:pt>
                <c:pt idx="1">
                  <c:v>4.60935524652339</c:v>
                </c:pt>
                <c:pt idx="2">
                  <c:v>4.9216182048040498</c:v>
                </c:pt>
                <c:pt idx="3">
                  <c:v>5.0922882427307199</c:v>
                </c:pt>
                <c:pt idx="4">
                  <c:v>4.9646017699114999</c:v>
                </c:pt>
                <c:pt idx="5">
                  <c:v>4.8963337547408301</c:v>
                </c:pt>
                <c:pt idx="6">
                  <c:v>4.9987357774968402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0-1FE5-4EB2-A275-922231BCA23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3C3C3B">
                <a:lumMod val="60000"/>
                <a:lumOff val="40000"/>
              </a:srgbClr>
            </a:solidFill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aseline="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Sheet1!$A$2:$A$8</c:f>
              <c:strCache>
                <c:ptCount val="7"/>
                <c:pt idx="0">
                  <c:v>Koen nykyisen työni tärkeäksi ja arvokkaaksi.</c:v>
                </c:pt>
                <c:pt idx="1">
                  <c:v>Minulla on hallinnan tunne työssäni.</c:v>
                </c:pt>
                <c:pt idx="2">
                  <c:v>Minun on mahdollista kehittyä työssäni.</c:v>
                </c:pt>
                <c:pt idx="3">
                  <c:v>Työni on riittävän vaihtelevaa.</c:v>
                </c:pt>
                <c:pt idx="4">
                  <c:v>Työni on sopivan haasteellista.</c:v>
                </c:pt>
                <c:pt idx="5">
                  <c:v>Viihdyn hyvin työssäni.</c:v>
                </c:pt>
                <c:pt idx="6">
                  <c:v>Voin vaikuttaa työskentelymenetelmiini.</c:v>
                </c:pt>
              </c:strCache>
            </c:strRef>
          </c:cat>
          <c:val>
            <c:numRef>
              <c:f>Sheet1!$C$2:$C$8</c:f>
              <c:numCache>
                <c:formatCode>#,##0.0</c:formatCode>
                <c:ptCount val="7"/>
                <c:pt idx="0">
                  <c:v>5.2239583333333304</c:v>
                </c:pt>
                <c:pt idx="1">
                  <c:v>4.65625</c:v>
                </c:pt>
                <c:pt idx="2">
                  <c:v>4.9205729166666696</c:v>
                </c:pt>
                <c:pt idx="3">
                  <c:v>5.14453125</c:v>
                </c:pt>
                <c:pt idx="4">
                  <c:v>4.9817708333333304</c:v>
                </c:pt>
                <c:pt idx="5">
                  <c:v>4.9088541666666696</c:v>
                </c:pt>
                <c:pt idx="6">
                  <c:v>5.0234375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0-E223-4C01-AFAC-E2EDEA2D726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3C3C3B">
                <a:lumMod val="20000"/>
                <a:lumOff val="80000"/>
              </a:srgbClr>
            </a:solidFill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Sheet1!$A$2:$A$8</c:f>
              <c:strCache>
                <c:ptCount val="7"/>
                <c:pt idx="0">
                  <c:v>Koen nykyisen työni tärkeäksi ja arvokkaaksi.</c:v>
                </c:pt>
                <c:pt idx="1">
                  <c:v>Minulla on hallinnan tunne työssäni.</c:v>
                </c:pt>
                <c:pt idx="2">
                  <c:v>Minun on mahdollista kehittyä työssäni.</c:v>
                </c:pt>
                <c:pt idx="3">
                  <c:v>Työni on riittävän vaihtelevaa.</c:v>
                </c:pt>
                <c:pt idx="4">
                  <c:v>Työni on sopivan haasteellista.</c:v>
                </c:pt>
                <c:pt idx="5">
                  <c:v>Viihdyn hyvin työssäni.</c:v>
                </c:pt>
                <c:pt idx="6">
                  <c:v>Voin vaikuttaa työskentelymenetelmiini.</c:v>
                </c:pt>
              </c:strCache>
            </c:strRef>
          </c:cat>
          <c:val>
            <c:numRef>
              <c:f>Sheet1!$D$2:$D$8</c:f>
              <c:numCache>
                <c:formatCode>#,##0.0</c:formatCode>
                <c:ptCount val="7"/>
                <c:pt idx="0">
                  <c:v>5.2350427350427404</c:v>
                </c:pt>
                <c:pt idx="1">
                  <c:v>4.6752136752136799</c:v>
                </c:pt>
                <c:pt idx="2">
                  <c:v>4.9957264957265002</c:v>
                </c:pt>
                <c:pt idx="3">
                  <c:v>5.1025641025641004</c:v>
                </c:pt>
                <c:pt idx="4">
                  <c:v>4.9287749287749296</c:v>
                </c:pt>
                <c:pt idx="5">
                  <c:v>4.8945868945868902</c:v>
                </c:pt>
                <c:pt idx="6">
                  <c:v>5.1054131054131098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0-7BEC-46D0-BD5A-1D464F55B3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0306064"/>
        <c:axId val="440306456"/>
      </c:barChart>
      <c:catAx>
        <c:axId val="440306064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440306456"/>
        <c:crosses val="autoZero"/>
        <c:auto val="0"/>
        <c:lblAlgn val="ctr"/>
        <c:lblOffset val="100"/>
        <c:noMultiLvlLbl val="0"/>
      </c:catAx>
      <c:valAx>
        <c:axId val="440306456"/>
        <c:scaling>
          <c:orientation val="minMax"/>
          <c:max val="6"/>
          <c:min val="1"/>
        </c:scaling>
        <c:delete val="0"/>
        <c:axPos val="t"/>
        <c:majorGridlines>
          <c:spPr>
            <a:ln w="3175">
              <a:solidFill>
                <a:sysClr val="windowText" lastClr="000000"/>
              </a:solidFill>
            </a:ln>
          </c:spPr>
        </c:majorGridlines>
        <c:numFmt formatCode="0" sourceLinked="0"/>
        <c:majorTickMark val="out"/>
        <c:minorTickMark val="none"/>
        <c:tickLblPos val="high"/>
        <c:spPr>
          <a:ln>
            <a:noFill/>
          </a:ln>
        </c:spPr>
        <c:txPr>
          <a:bodyPr/>
          <a:lstStyle/>
          <a:p>
            <a:pPr>
              <a:defRPr sz="1100" smtId="4294967295"/>
            </a:pPr>
            <a:endParaRPr lang="fi-FI"/>
          </a:p>
        </c:txPr>
        <c:crossAx val="440306064"/>
        <c:crosses val="autoZero"/>
        <c:crossBetween val="between"/>
        <c:majorUnit val="1"/>
        <c:minorUnit val="0.5"/>
      </c:valAx>
      <c:spPr>
        <a:ln>
          <a:noFill/>
        </a:ln>
      </c:spPr>
    </c:plotArea>
    <c:legend>
      <c:legendPos val="b"/>
      <c:layout>
        <c:manualLayout>
          <c:xMode val="edge"/>
          <c:yMode val="edge"/>
          <c:x val="8.7575808167457581E-2"/>
          <c:y val="0.91497600078582764"/>
          <c:w val="0.60501384735107422"/>
          <c:h val="3.8613080978393555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/>
        <a:lstStyle/>
        <a:p>
          <a:pPr>
            <a:defRPr sz="1100" smtId="4294967295"/>
          </a:pPr>
          <a:endParaRPr lang="fi-FI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400" smtId="4294967295">
          <a:solidFill>
            <a:schemeClr val="tx1"/>
          </a:solidFill>
        </a:defRPr>
      </a:pPr>
      <a:endParaRPr lang="fi-FI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8336268067359924"/>
          <c:y val="3.1758155673742294E-2"/>
          <c:w val="0.57348102331161499"/>
          <c:h val="0.7637289762496948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F36DFF"/>
            </a:solidFill>
            <a:ln>
              <a:noFill/>
            </a:ln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Koen oman työkykyni hyväksi.</c:v>
                </c:pt>
                <c:pt idx="1">
                  <c:v>Nukun mielestäni hyvin ja riittävästi.</c:v>
                </c:pt>
                <c:pt idx="2">
                  <c:v>Palaudun työn aiheuttamasta kuormituksesta hyvin.</c:v>
                </c:pt>
                <c:pt idx="3">
                  <c:v>Pidän omasta kunnostani riittävästi huolta.</c:v>
                </c:pt>
                <c:pt idx="4">
                  <c:v>Työ- ja yksityiselämäni on tasapainossa.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5.0568900126422298E-3</c:v>
                </c:pt>
                <c:pt idx="1">
                  <c:v>2.1491782553729501E-2</c:v>
                </c:pt>
                <c:pt idx="2">
                  <c:v>2.52844500632111E-2</c:v>
                </c:pt>
                <c:pt idx="3">
                  <c:v>7.5853350189633399E-3</c:v>
                </c:pt>
                <c:pt idx="4">
                  <c:v>1.1378002528444999E-2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0-19B4-4818-B673-F90080B25AE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F36DFF">
                <a:lumMod val="60000"/>
                <a:lumOff val="40000"/>
              </a:srgbClr>
            </a:solidFill>
            <a:ln>
              <a:noFill/>
            </a:ln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Koen oman työkykyni hyväksi.</c:v>
                </c:pt>
                <c:pt idx="1">
                  <c:v>Nukun mielestäni hyvin ja riittävästi.</c:v>
                </c:pt>
                <c:pt idx="2">
                  <c:v>Palaudun työn aiheuttamasta kuormituksesta hyvin.</c:v>
                </c:pt>
                <c:pt idx="3">
                  <c:v>Pidän omasta kunnostani riittävästi huolta.</c:v>
                </c:pt>
                <c:pt idx="4">
                  <c:v>Työ- ja yksityiselämäni on tasapainossa.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4.4247787610619503E-2</c:v>
                </c:pt>
                <c:pt idx="1">
                  <c:v>6.9532237673830599E-2</c:v>
                </c:pt>
                <c:pt idx="2">
                  <c:v>8.5967130214917795E-2</c:v>
                </c:pt>
                <c:pt idx="3">
                  <c:v>4.6776232616940597E-2</c:v>
                </c:pt>
                <c:pt idx="4">
                  <c:v>3.2869785082174502E-2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1-19B4-4818-B673-F90080B25AE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D6A9"/>
            </a:solidFill>
            <a:ln>
              <a:noFill/>
            </a:ln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Koen oman työkykyni hyväksi.</c:v>
                </c:pt>
                <c:pt idx="1">
                  <c:v>Nukun mielestäni hyvin ja riittävästi.</c:v>
                </c:pt>
                <c:pt idx="2">
                  <c:v>Palaudun työn aiheuttamasta kuormituksesta hyvin.</c:v>
                </c:pt>
                <c:pt idx="3">
                  <c:v>Pidän omasta kunnostani riittävästi huolta.</c:v>
                </c:pt>
                <c:pt idx="4">
                  <c:v>Työ- ja yksityiselämäni on tasapainossa.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8.47029077117573E-2</c:v>
                </c:pt>
                <c:pt idx="1">
                  <c:v>0.15676359039190901</c:v>
                </c:pt>
                <c:pt idx="2">
                  <c:v>0.15676359039190901</c:v>
                </c:pt>
                <c:pt idx="3">
                  <c:v>0.117572692793932</c:v>
                </c:pt>
                <c:pt idx="4">
                  <c:v>8.3438685208596694E-2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2-19B4-4818-B673-F90080B25AE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D6A9">
                <a:lumMod val="90000"/>
              </a:srgbClr>
            </a:solidFill>
            <a:ln>
              <a:noFill/>
            </a:ln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Koen oman työkykyni hyväksi.</c:v>
                </c:pt>
                <c:pt idx="1">
                  <c:v>Nukun mielestäni hyvin ja riittävästi.</c:v>
                </c:pt>
                <c:pt idx="2">
                  <c:v>Palaudun työn aiheuttamasta kuormituksesta hyvin.</c:v>
                </c:pt>
                <c:pt idx="3">
                  <c:v>Pidän omasta kunnostani riittävästi huolta.</c:v>
                </c:pt>
                <c:pt idx="4">
                  <c:v>Työ- ja yksityiselämäni on tasapainossa.</c:v>
                </c:pt>
              </c:strCache>
            </c:strRef>
          </c:cat>
          <c:val>
            <c:numRef>
              <c:f>Sheet1!$E$2:$E$6</c:f>
              <c:numCache>
                <c:formatCode>0%</c:formatCode>
                <c:ptCount val="5"/>
                <c:pt idx="0">
                  <c:v>0.22376738305941801</c:v>
                </c:pt>
                <c:pt idx="1">
                  <c:v>0.266750948166877</c:v>
                </c:pt>
                <c:pt idx="2">
                  <c:v>0.26422250316055601</c:v>
                </c:pt>
                <c:pt idx="3">
                  <c:v>0.24399494310998701</c:v>
                </c:pt>
                <c:pt idx="4">
                  <c:v>0.22376738305941801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3-19B4-4818-B673-F90080B25AED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5AD4BD"/>
            </a:solidFill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Koen oman työkykyni hyväksi.</c:v>
                </c:pt>
                <c:pt idx="1">
                  <c:v>Nukun mielestäni hyvin ja riittävästi.</c:v>
                </c:pt>
                <c:pt idx="2">
                  <c:v>Palaudun työn aiheuttamasta kuormituksesta hyvin.</c:v>
                </c:pt>
                <c:pt idx="3">
                  <c:v>Pidän omasta kunnostani riittävästi huolta.</c:v>
                </c:pt>
                <c:pt idx="4">
                  <c:v>Työ- ja yksityiselämäni on tasapainossa.</c:v>
                </c:pt>
              </c:strCache>
            </c:strRef>
          </c:cat>
          <c:val>
            <c:numRef>
              <c:f>Sheet1!$F$2:$F$6</c:f>
              <c:numCache>
                <c:formatCode>0%</c:formatCode>
                <c:ptCount val="5"/>
                <c:pt idx="0">
                  <c:v>0.40581542351453898</c:v>
                </c:pt>
                <c:pt idx="1">
                  <c:v>0.32490518331226298</c:v>
                </c:pt>
                <c:pt idx="2">
                  <c:v>0.30214917825537302</c:v>
                </c:pt>
                <c:pt idx="3">
                  <c:v>0.33881163084702898</c:v>
                </c:pt>
                <c:pt idx="4">
                  <c:v>0.37926675094816698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5-19B4-4818-B673-F90080B25AED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6</c:v>
                </c:pt>
              </c:strCache>
            </c:strRef>
          </c:tx>
          <c:spPr>
            <a:solidFill>
              <a:srgbClr val="00AD9C"/>
            </a:solidFill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Koen oman työkykyni hyväksi.</c:v>
                </c:pt>
                <c:pt idx="1">
                  <c:v>Nukun mielestäni hyvin ja riittävästi.</c:v>
                </c:pt>
                <c:pt idx="2">
                  <c:v>Palaudun työn aiheuttamasta kuormituksesta hyvin.</c:v>
                </c:pt>
                <c:pt idx="3">
                  <c:v>Pidän omasta kunnostani riittävästi huolta.</c:v>
                </c:pt>
                <c:pt idx="4">
                  <c:v>Työ- ja yksityiselämäni on tasapainossa.</c:v>
                </c:pt>
              </c:strCache>
            </c:strRef>
          </c:cat>
          <c:val>
            <c:numRef>
              <c:f>Sheet1!$G$2:$G$6</c:f>
              <c:numCache>
                <c:formatCode>0%</c:formatCode>
                <c:ptCount val="5"/>
                <c:pt idx="0">
                  <c:v>0.23640960809102399</c:v>
                </c:pt>
                <c:pt idx="1">
                  <c:v>0.160556257901391</c:v>
                </c:pt>
                <c:pt idx="2">
                  <c:v>0.165613147914033</c:v>
                </c:pt>
                <c:pt idx="3">
                  <c:v>0.24525916561314801</c:v>
                </c:pt>
                <c:pt idx="4">
                  <c:v>0.26927939317319799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6-19B4-4818-B673-F90080B25A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40306064"/>
        <c:axId val="440306456"/>
      </c:barChart>
      <c:catAx>
        <c:axId val="44030606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3175">
            <a:solidFill>
              <a:srgbClr val="3C3C3B"/>
            </a:solidFill>
          </a:ln>
        </c:spPr>
        <c:txPr>
          <a:bodyPr/>
          <a:lstStyle/>
          <a:p>
            <a:pPr>
              <a:defRPr sz="1200" smtId="4294967295"/>
            </a:pPr>
            <a:endParaRPr lang="fi-FI"/>
          </a:p>
        </c:txPr>
        <c:crossAx val="440306456"/>
        <c:crosses val="autoZero"/>
        <c:auto val="0"/>
        <c:lblAlgn val="ctr"/>
        <c:lblOffset val="100"/>
        <c:noMultiLvlLbl val="0"/>
      </c:catAx>
      <c:valAx>
        <c:axId val="440306456"/>
        <c:scaling>
          <c:orientation val="minMax"/>
          <c:max val="1"/>
        </c:scaling>
        <c:delete val="0"/>
        <c:axPos val="t"/>
        <c:majorGridlines>
          <c:spPr>
            <a:ln w="3175">
              <a:solidFill>
                <a:sysClr val="windowText" lastClr="000000"/>
              </a:solidFill>
            </a:ln>
          </c:spPr>
        </c:majorGridlines>
        <c:numFmt formatCode="0%" sourceLinked="1"/>
        <c:majorTickMark val="out"/>
        <c:minorTickMark val="none"/>
        <c:tickLblPos val="high"/>
        <c:spPr>
          <a:ln>
            <a:noFill/>
          </a:ln>
        </c:spPr>
        <c:txPr>
          <a:bodyPr/>
          <a:lstStyle/>
          <a:p>
            <a:pPr>
              <a:defRPr sz="1100" smtId="4294967295"/>
            </a:pPr>
            <a:endParaRPr lang="fi-FI"/>
          </a:p>
        </c:txPr>
        <c:crossAx val="440306064"/>
        <c:crosses val="autoZero"/>
        <c:crossBetween val="between"/>
      </c:valAx>
      <c:spPr>
        <a:ln>
          <a:noFill/>
        </a:ln>
      </c:spPr>
    </c:plotArea>
    <c:legend>
      <c:legendPos val="b"/>
      <c:layout>
        <c:manualLayout>
          <c:xMode val="edge"/>
          <c:yMode val="edge"/>
          <c:x val="0.27801153063774109"/>
          <c:y val="0.91003614664077759"/>
          <c:w val="0.7209046483039856"/>
          <c:h val="5.9948287904262543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/>
        <a:lstStyle/>
        <a:p>
          <a:pPr>
            <a:defRPr sz="1100" smtId="4294967295"/>
          </a:pPr>
          <a:endParaRPr lang="fi-FI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400" smtId="4294967295">
          <a:solidFill>
            <a:schemeClr val="tx1"/>
          </a:solidFill>
        </a:defRPr>
      </a:pPr>
      <a:endParaRPr lang="fi-FI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821836769580841"/>
          <c:y val="3.1758155673742294E-2"/>
          <c:w val="0.82441741228103638"/>
          <c:h val="0.7637289762496948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3C3C3B"/>
            </a:solidFill>
            <a:ln>
              <a:noFill/>
            </a:ln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Koen oman työkykyni hyväksi.</c:v>
                </c:pt>
                <c:pt idx="1">
                  <c:v>Nukun mielestäni hyvin ja riittävästi.</c:v>
                </c:pt>
                <c:pt idx="2">
                  <c:v>Palaudun työn aiheuttamasta kuormituksesta hyvin.</c:v>
                </c:pt>
                <c:pt idx="3">
                  <c:v>Pidän omasta kunnostani riittävästi huolta.</c:v>
                </c:pt>
                <c:pt idx="4">
                  <c:v>Työ- ja yksityiselämäni on tasapainossa.</c:v>
                </c:pt>
              </c:strCache>
            </c:strRef>
          </c:cat>
          <c:val>
            <c:numRef>
              <c:f>Sheet1!$B$2:$B$6</c:f>
              <c:numCache>
                <c:formatCode>#,##0.0</c:formatCode>
                <c:ptCount val="5"/>
                <c:pt idx="0">
                  <c:v>4.6902654867256599</c:v>
                </c:pt>
                <c:pt idx="1">
                  <c:v>4.28571428571429</c:v>
                </c:pt>
                <c:pt idx="2">
                  <c:v>4.2288242730720604</c:v>
                </c:pt>
                <c:pt idx="3">
                  <c:v>4.5954487989886204</c:v>
                </c:pt>
                <c:pt idx="4">
                  <c:v>4.7345132743362797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0-1600-4ED8-B973-33DA407E6C2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3C3C3B">
                <a:lumMod val="60000"/>
                <a:lumOff val="40000"/>
              </a:srgbClr>
            </a:solidFill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aseline="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Koen oman työkykyni hyväksi.</c:v>
                </c:pt>
                <c:pt idx="1">
                  <c:v>Nukun mielestäni hyvin ja riittävästi.</c:v>
                </c:pt>
                <c:pt idx="2">
                  <c:v>Palaudun työn aiheuttamasta kuormituksesta hyvin.</c:v>
                </c:pt>
                <c:pt idx="3">
                  <c:v>Pidän omasta kunnostani riittävästi huolta.</c:v>
                </c:pt>
                <c:pt idx="4">
                  <c:v>Työ- ja yksityiselämäni on tasapainossa.</c:v>
                </c:pt>
              </c:strCache>
            </c:strRef>
          </c:cat>
          <c:val>
            <c:numRef>
              <c:f>Sheet1!$C$2:$C$6</c:f>
              <c:numCache>
                <c:formatCode>#,##0.0</c:formatCode>
                <c:ptCount val="5"/>
                <c:pt idx="0">
                  <c:v>4.6796875</c:v>
                </c:pt>
                <c:pt idx="1">
                  <c:v>4.1979166666666696</c:v>
                </c:pt>
                <c:pt idx="2">
                  <c:v>4.2200520833333304</c:v>
                </c:pt>
                <c:pt idx="3">
                  <c:v>4.578125</c:v>
                </c:pt>
                <c:pt idx="4">
                  <c:v>4.6979166666666696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0-6F7A-4195-A6CC-6187AB91D15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3C3C3B">
                <a:lumMod val="20000"/>
                <a:lumOff val="80000"/>
              </a:srgbClr>
            </a:solidFill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Koen oman työkykyni hyväksi.</c:v>
                </c:pt>
                <c:pt idx="1">
                  <c:v>Nukun mielestäni hyvin ja riittävästi.</c:v>
                </c:pt>
                <c:pt idx="2">
                  <c:v>Palaudun työn aiheuttamasta kuormituksesta hyvin.</c:v>
                </c:pt>
                <c:pt idx="3">
                  <c:v>Pidän omasta kunnostani riittävästi huolta.</c:v>
                </c:pt>
                <c:pt idx="4">
                  <c:v>Työ- ja yksityiselämäni on tasapainossa.</c:v>
                </c:pt>
              </c:strCache>
            </c:strRef>
          </c:cat>
          <c:val>
            <c:numRef>
              <c:f>Sheet1!$D$2:$D$6</c:f>
              <c:numCache>
                <c:formatCode>#,##0.0</c:formatCode>
                <c:ptCount val="5"/>
                <c:pt idx="0">
                  <c:v>4.7706552706552703</c:v>
                </c:pt>
                <c:pt idx="1">
                  <c:v>4.3019943019943003</c:v>
                </c:pt>
                <c:pt idx="2">
                  <c:v>4.3005698005698001</c:v>
                </c:pt>
                <c:pt idx="3">
                  <c:v>4.6552706552706598</c:v>
                </c:pt>
                <c:pt idx="4">
                  <c:v>4.7905982905982896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0-7A0F-4157-BA5D-61F39F9802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0306064"/>
        <c:axId val="440306456"/>
      </c:barChart>
      <c:catAx>
        <c:axId val="440306064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440306456"/>
        <c:crosses val="autoZero"/>
        <c:auto val="0"/>
        <c:lblAlgn val="ctr"/>
        <c:lblOffset val="100"/>
        <c:noMultiLvlLbl val="0"/>
      </c:catAx>
      <c:valAx>
        <c:axId val="440306456"/>
        <c:scaling>
          <c:orientation val="minMax"/>
          <c:max val="6"/>
          <c:min val="1"/>
        </c:scaling>
        <c:delete val="0"/>
        <c:axPos val="t"/>
        <c:majorGridlines>
          <c:spPr>
            <a:ln w="3175">
              <a:solidFill>
                <a:sysClr val="windowText" lastClr="000000"/>
              </a:solidFill>
            </a:ln>
          </c:spPr>
        </c:majorGridlines>
        <c:numFmt formatCode="0" sourceLinked="0"/>
        <c:majorTickMark val="out"/>
        <c:minorTickMark val="none"/>
        <c:tickLblPos val="high"/>
        <c:spPr>
          <a:ln>
            <a:noFill/>
          </a:ln>
        </c:spPr>
        <c:txPr>
          <a:bodyPr/>
          <a:lstStyle/>
          <a:p>
            <a:pPr>
              <a:defRPr sz="1100" smtId="4294967295"/>
            </a:pPr>
            <a:endParaRPr lang="fi-FI"/>
          </a:p>
        </c:txPr>
        <c:crossAx val="440306064"/>
        <c:crosses val="autoZero"/>
        <c:crossBetween val="between"/>
        <c:majorUnit val="1"/>
        <c:minorUnit val="0.5"/>
      </c:valAx>
      <c:spPr>
        <a:ln>
          <a:noFill/>
        </a:ln>
      </c:spPr>
    </c:plotArea>
    <c:legend>
      <c:legendPos val="b"/>
      <c:layout>
        <c:manualLayout>
          <c:xMode val="edge"/>
          <c:yMode val="edge"/>
          <c:x val="9.1496691107749939E-2"/>
          <c:y val="0.90837633609771729"/>
          <c:w val="0.60501384735107422"/>
          <c:h val="4.4961217790842056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/>
        <a:lstStyle/>
        <a:p>
          <a:pPr>
            <a:defRPr sz="1100" smtId="4294967295"/>
          </a:pPr>
          <a:endParaRPr lang="fi-FI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400" smtId="4294967295">
          <a:solidFill>
            <a:schemeClr val="tx1"/>
          </a:solidFill>
        </a:defRPr>
      </a:pPr>
      <a:endParaRPr lang="fi-FI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8336268067359924"/>
          <c:y val="5.0195339135825634E-3"/>
          <c:w val="0.57348102331161499"/>
          <c:h val="0.8318954110145568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F36DFF"/>
            </a:solidFill>
            <a:ln>
              <a:noFill/>
            </a:ln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Sheet1!$A$2:$A$9</c:f>
              <c:strCache>
                <c:ptCount val="8"/>
                <c:pt idx="0">
                  <c:v>Esihenkilöni antaa kannustavaa palautetta.</c:v>
                </c:pt>
                <c:pt idx="1">
                  <c:v>Esihenkilöni kohtelee kaikkia työyhteisössäni tasapuolisesti.</c:v>
                </c:pt>
                <c:pt idx="2">
                  <c:v>Esihenkilöni ottaa vastuun tekemisestään.</c:v>
                </c:pt>
                <c:pt idx="3">
                  <c:v>Esihenkilöni puoleen on helppo kääntyä.</c:v>
                </c:pt>
                <c:pt idx="4">
                  <c:v>Esihenkilöni puuttuu epäkohtiin ja ongelmiin.</c:v>
                </c:pt>
                <c:pt idx="5">
                  <c:v>Esihenkilöni toimii oikeudenmukaisesti.</c:v>
                </c:pt>
                <c:pt idx="6">
                  <c:v>Koen nauttivani esihenkilöni luottamusta.</c:v>
                </c:pt>
                <c:pt idx="7">
                  <c:v>Koen tulevani hyvin johdetuksi esihenkilöni toimesta.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2.6548672566371698E-2</c:v>
                </c:pt>
                <c:pt idx="1">
                  <c:v>2.2756005056889999E-2</c:v>
                </c:pt>
                <c:pt idx="2">
                  <c:v>2.6548672566371698E-2</c:v>
                </c:pt>
                <c:pt idx="3">
                  <c:v>1.39064475347661E-2</c:v>
                </c:pt>
                <c:pt idx="4">
                  <c:v>3.1605562579013903E-2</c:v>
                </c:pt>
                <c:pt idx="5">
                  <c:v>2.2756005056889999E-2</c:v>
                </c:pt>
                <c:pt idx="6">
                  <c:v>2.52844500632111E-2</c:v>
                </c:pt>
                <c:pt idx="7">
                  <c:v>3.2869785082174502E-2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0-C67F-4EB7-91F7-F1AFDF35303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F36DFF">
                <a:lumMod val="60000"/>
                <a:lumOff val="40000"/>
              </a:srgbClr>
            </a:solidFill>
            <a:ln>
              <a:noFill/>
            </a:ln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Sheet1!$A$2:$A$9</c:f>
              <c:strCache>
                <c:ptCount val="8"/>
                <c:pt idx="0">
                  <c:v>Esihenkilöni antaa kannustavaa palautetta.</c:v>
                </c:pt>
                <c:pt idx="1">
                  <c:v>Esihenkilöni kohtelee kaikkia työyhteisössäni tasapuolisesti.</c:v>
                </c:pt>
                <c:pt idx="2">
                  <c:v>Esihenkilöni ottaa vastuun tekemisestään.</c:v>
                </c:pt>
                <c:pt idx="3">
                  <c:v>Esihenkilöni puoleen on helppo kääntyä.</c:v>
                </c:pt>
                <c:pt idx="4">
                  <c:v>Esihenkilöni puuttuu epäkohtiin ja ongelmiin.</c:v>
                </c:pt>
                <c:pt idx="5">
                  <c:v>Esihenkilöni toimii oikeudenmukaisesti.</c:v>
                </c:pt>
                <c:pt idx="6">
                  <c:v>Koen nauttivani esihenkilöni luottamusta.</c:v>
                </c:pt>
                <c:pt idx="7">
                  <c:v>Koen tulevani hyvin johdetuksi esihenkilöni toimesta.</c:v>
                </c:pt>
              </c:strCache>
            </c:strRef>
          </c:cat>
          <c:val>
            <c:numRef>
              <c:f>Sheet1!$C$2:$C$9</c:f>
              <c:numCache>
                <c:formatCode>0%</c:formatCode>
                <c:ptCount val="8"/>
                <c:pt idx="0">
                  <c:v>4.5512010113779998E-2</c:v>
                </c:pt>
                <c:pt idx="1">
                  <c:v>5.3097345132743397E-2</c:v>
                </c:pt>
                <c:pt idx="2">
                  <c:v>3.4134007585334997E-2</c:v>
                </c:pt>
                <c:pt idx="3">
                  <c:v>2.9077117572692799E-2</c:v>
                </c:pt>
                <c:pt idx="4">
                  <c:v>4.9304677623261697E-2</c:v>
                </c:pt>
                <c:pt idx="5">
                  <c:v>3.4134007585334997E-2</c:v>
                </c:pt>
                <c:pt idx="6">
                  <c:v>2.4020227560050601E-2</c:v>
                </c:pt>
                <c:pt idx="7">
                  <c:v>4.2983565107458897E-2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1-C67F-4EB7-91F7-F1AFDF35303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D6A9"/>
            </a:solidFill>
            <a:ln>
              <a:noFill/>
            </a:ln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Sheet1!$A$2:$A$9</c:f>
              <c:strCache>
                <c:ptCount val="8"/>
                <c:pt idx="0">
                  <c:v>Esihenkilöni antaa kannustavaa palautetta.</c:v>
                </c:pt>
                <c:pt idx="1">
                  <c:v>Esihenkilöni kohtelee kaikkia työyhteisössäni tasapuolisesti.</c:v>
                </c:pt>
                <c:pt idx="2">
                  <c:v>Esihenkilöni ottaa vastuun tekemisestään.</c:v>
                </c:pt>
                <c:pt idx="3">
                  <c:v>Esihenkilöni puoleen on helppo kääntyä.</c:v>
                </c:pt>
                <c:pt idx="4">
                  <c:v>Esihenkilöni puuttuu epäkohtiin ja ongelmiin.</c:v>
                </c:pt>
                <c:pt idx="5">
                  <c:v>Esihenkilöni toimii oikeudenmukaisesti.</c:v>
                </c:pt>
                <c:pt idx="6">
                  <c:v>Koen nauttivani esihenkilöni luottamusta.</c:v>
                </c:pt>
                <c:pt idx="7">
                  <c:v>Koen tulevani hyvin johdetuksi esihenkilöni toimesta.</c:v>
                </c:pt>
              </c:strCache>
            </c:strRef>
          </c:cat>
          <c:val>
            <c:numRef>
              <c:f>Sheet1!$D$2:$D$9</c:f>
              <c:numCache>
                <c:formatCode>0%</c:formatCode>
                <c:ptCount val="8"/>
                <c:pt idx="0">
                  <c:v>9.1024020227560107E-2</c:v>
                </c:pt>
                <c:pt idx="1">
                  <c:v>8.72313527180784E-2</c:v>
                </c:pt>
                <c:pt idx="2">
                  <c:v>7.9646017699115002E-2</c:v>
                </c:pt>
                <c:pt idx="3">
                  <c:v>5.8154235145385598E-2</c:v>
                </c:pt>
                <c:pt idx="4">
                  <c:v>0.11504424778761101</c:v>
                </c:pt>
                <c:pt idx="5">
                  <c:v>8.0910240202275593E-2</c:v>
                </c:pt>
                <c:pt idx="6">
                  <c:v>4.8040455120101098E-2</c:v>
                </c:pt>
                <c:pt idx="7">
                  <c:v>8.2174462705436199E-2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2-C67F-4EB7-91F7-F1AFDF35303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27F"/>
            </a:solidFill>
            <a:ln>
              <a:noFill/>
            </a:ln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Sheet1!$A$2:$A$9</c:f>
              <c:strCache>
                <c:ptCount val="8"/>
                <c:pt idx="0">
                  <c:v>Esihenkilöni antaa kannustavaa palautetta.</c:v>
                </c:pt>
                <c:pt idx="1">
                  <c:v>Esihenkilöni kohtelee kaikkia työyhteisössäni tasapuolisesti.</c:v>
                </c:pt>
                <c:pt idx="2">
                  <c:v>Esihenkilöni ottaa vastuun tekemisestään.</c:v>
                </c:pt>
                <c:pt idx="3">
                  <c:v>Esihenkilöni puoleen on helppo kääntyä.</c:v>
                </c:pt>
                <c:pt idx="4">
                  <c:v>Esihenkilöni puuttuu epäkohtiin ja ongelmiin.</c:v>
                </c:pt>
                <c:pt idx="5">
                  <c:v>Esihenkilöni toimii oikeudenmukaisesti.</c:v>
                </c:pt>
                <c:pt idx="6">
                  <c:v>Koen nauttivani esihenkilöni luottamusta.</c:v>
                </c:pt>
                <c:pt idx="7">
                  <c:v>Koen tulevani hyvin johdetuksi esihenkilöni toimesta.</c:v>
                </c:pt>
              </c:strCache>
            </c:strRef>
          </c:cat>
          <c:val>
            <c:numRef>
              <c:f>Sheet1!$E$2:$E$9</c:f>
              <c:numCache>
                <c:formatCode>0%</c:formatCode>
                <c:ptCount val="8"/>
                <c:pt idx="0">
                  <c:v>0.165613147914033</c:v>
                </c:pt>
                <c:pt idx="1">
                  <c:v>0.13021491782553701</c:v>
                </c:pt>
                <c:pt idx="2">
                  <c:v>0.14285714285714299</c:v>
                </c:pt>
                <c:pt idx="3">
                  <c:v>0.11378002528445</c:v>
                </c:pt>
                <c:pt idx="4">
                  <c:v>0.17699115044247801</c:v>
                </c:pt>
                <c:pt idx="5">
                  <c:v>0.13527180783817999</c:v>
                </c:pt>
                <c:pt idx="6">
                  <c:v>0.11378002528445</c:v>
                </c:pt>
                <c:pt idx="7">
                  <c:v>0.18078381795196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3-C67F-4EB7-91F7-F1AFDF35303C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5AD4BD"/>
            </a:solidFill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Sheet1!$A$2:$A$9</c:f>
              <c:strCache>
                <c:ptCount val="8"/>
                <c:pt idx="0">
                  <c:v>Esihenkilöni antaa kannustavaa palautetta.</c:v>
                </c:pt>
                <c:pt idx="1">
                  <c:v>Esihenkilöni kohtelee kaikkia työyhteisössäni tasapuolisesti.</c:v>
                </c:pt>
                <c:pt idx="2">
                  <c:v>Esihenkilöni ottaa vastuun tekemisestään.</c:v>
                </c:pt>
                <c:pt idx="3">
                  <c:v>Esihenkilöni puoleen on helppo kääntyä.</c:v>
                </c:pt>
                <c:pt idx="4">
                  <c:v>Esihenkilöni puuttuu epäkohtiin ja ongelmiin.</c:v>
                </c:pt>
                <c:pt idx="5">
                  <c:v>Esihenkilöni toimii oikeudenmukaisesti.</c:v>
                </c:pt>
                <c:pt idx="6">
                  <c:v>Koen nauttivani esihenkilöni luottamusta.</c:v>
                </c:pt>
                <c:pt idx="7">
                  <c:v>Koen tulevani hyvin johdetuksi esihenkilöni toimesta.</c:v>
                </c:pt>
              </c:strCache>
            </c:strRef>
          </c:cat>
          <c:val>
            <c:numRef>
              <c:f>Sheet1!$F$2:$F$9</c:f>
              <c:numCache>
                <c:formatCode>0%</c:formatCode>
                <c:ptCount val="8"/>
                <c:pt idx="0">
                  <c:v>0.332490518331226</c:v>
                </c:pt>
                <c:pt idx="1">
                  <c:v>0.32364096080910199</c:v>
                </c:pt>
                <c:pt idx="2">
                  <c:v>0.28445006321112498</c:v>
                </c:pt>
                <c:pt idx="3">
                  <c:v>0.31479140328697902</c:v>
                </c:pt>
                <c:pt idx="4">
                  <c:v>0.31226295828065698</c:v>
                </c:pt>
                <c:pt idx="5">
                  <c:v>0.33501896333754699</c:v>
                </c:pt>
                <c:pt idx="6">
                  <c:v>0.32237673830594199</c:v>
                </c:pt>
                <c:pt idx="7">
                  <c:v>0.31605562579013902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5-C67F-4EB7-91F7-F1AFDF35303C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6</c:v>
                </c:pt>
              </c:strCache>
            </c:strRef>
          </c:tx>
          <c:spPr>
            <a:solidFill>
              <a:srgbClr val="00AD9C"/>
            </a:solidFill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Sheet1!$A$2:$A$9</c:f>
              <c:strCache>
                <c:ptCount val="8"/>
                <c:pt idx="0">
                  <c:v>Esihenkilöni antaa kannustavaa palautetta.</c:v>
                </c:pt>
                <c:pt idx="1">
                  <c:v>Esihenkilöni kohtelee kaikkia työyhteisössäni tasapuolisesti.</c:v>
                </c:pt>
                <c:pt idx="2">
                  <c:v>Esihenkilöni ottaa vastuun tekemisestään.</c:v>
                </c:pt>
                <c:pt idx="3">
                  <c:v>Esihenkilöni puoleen on helppo kääntyä.</c:v>
                </c:pt>
                <c:pt idx="4">
                  <c:v>Esihenkilöni puuttuu epäkohtiin ja ongelmiin.</c:v>
                </c:pt>
                <c:pt idx="5">
                  <c:v>Esihenkilöni toimii oikeudenmukaisesti.</c:v>
                </c:pt>
                <c:pt idx="6">
                  <c:v>Koen nauttivani esihenkilöni luottamusta.</c:v>
                </c:pt>
                <c:pt idx="7">
                  <c:v>Koen tulevani hyvin johdetuksi esihenkilöni toimesta.</c:v>
                </c:pt>
              </c:strCache>
            </c:strRef>
          </c:cat>
          <c:val>
            <c:numRef>
              <c:f>Sheet1!$G$2:$G$9</c:f>
              <c:numCache>
                <c:formatCode>0%</c:formatCode>
                <c:ptCount val="8"/>
                <c:pt idx="0">
                  <c:v>0.33881163084702898</c:v>
                </c:pt>
                <c:pt idx="1">
                  <c:v>0.38305941845764901</c:v>
                </c:pt>
                <c:pt idx="2">
                  <c:v>0.43236409608090998</c:v>
                </c:pt>
                <c:pt idx="3">
                  <c:v>0.47029077117572698</c:v>
                </c:pt>
                <c:pt idx="4">
                  <c:v>0.31479140328697902</c:v>
                </c:pt>
                <c:pt idx="5">
                  <c:v>0.39190897597977198</c:v>
                </c:pt>
                <c:pt idx="6">
                  <c:v>0.466498103666245</c:v>
                </c:pt>
                <c:pt idx="7">
                  <c:v>0.34513274336283201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6-C67F-4EB7-91F7-F1AFDF3530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40306064"/>
        <c:axId val="440306456"/>
      </c:barChart>
      <c:catAx>
        <c:axId val="44030606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3175">
            <a:solidFill>
              <a:srgbClr val="3C3C3B"/>
            </a:solidFill>
          </a:ln>
        </c:spPr>
        <c:txPr>
          <a:bodyPr/>
          <a:lstStyle/>
          <a:p>
            <a:pPr>
              <a:defRPr sz="1200" smtId="4294967295"/>
            </a:pPr>
            <a:endParaRPr lang="fi-FI"/>
          </a:p>
        </c:txPr>
        <c:crossAx val="440306456"/>
        <c:crosses val="autoZero"/>
        <c:auto val="0"/>
        <c:lblAlgn val="ctr"/>
        <c:lblOffset val="100"/>
        <c:noMultiLvlLbl val="0"/>
      </c:catAx>
      <c:valAx>
        <c:axId val="440306456"/>
        <c:scaling>
          <c:orientation val="minMax"/>
          <c:max val="1"/>
        </c:scaling>
        <c:delete val="0"/>
        <c:axPos val="t"/>
        <c:majorGridlines>
          <c:spPr>
            <a:ln w="3175">
              <a:solidFill>
                <a:sysClr val="windowText" lastClr="000000"/>
              </a:solidFill>
            </a:ln>
          </c:spPr>
        </c:majorGridlines>
        <c:numFmt formatCode="0%" sourceLinked="1"/>
        <c:majorTickMark val="out"/>
        <c:minorTickMark val="none"/>
        <c:tickLblPos val="high"/>
        <c:spPr>
          <a:ln>
            <a:noFill/>
          </a:ln>
        </c:spPr>
        <c:txPr>
          <a:bodyPr/>
          <a:lstStyle/>
          <a:p>
            <a:pPr>
              <a:defRPr sz="1100" smtId="4294967295"/>
            </a:pPr>
            <a:endParaRPr lang="fi-FI"/>
          </a:p>
        </c:txPr>
        <c:crossAx val="440306064"/>
        <c:crosses val="autoZero"/>
        <c:crossBetween val="between"/>
      </c:valAx>
      <c:spPr>
        <a:ln>
          <a:noFill/>
        </a:ln>
      </c:spPr>
    </c:plotArea>
    <c:legend>
      <c:legendPos val="b"/>
      <c:layout>
        <c:manualLayout>
          <c:xMode val="edge"/>
          <c:yMode val="edge"/>
          <c:x val="0.21232521533966064"/>
          <c:y val="0.91333597898483276"/>
          <c:w val="0.78560113906860352"/>
          <c:h val="5.9948287904262543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/>
        <a:lstStyle/>
        <a:p>
          <a:pPr>
            <a:defRPr sz="1100" smtId="4294967295"/>
          </a:pPr>
          <a:endParaRPr lang="fi-FI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400" smtId="4294967295">
          <a:solidFill>
            <a:schemeClr val="tx1"/>
          </a:solidFill>
        </a:defRPr>
      </a:pPr>
      <a:endParaRPr lang="fi-FI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821836769580841"/>
          <c:y val="7.7339954441413283E-4"/>
          <c:w val="0.82441741228103638"/>
          <c:h val="0.834993839263916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3C3C3B"/>
            </a:solidFill>
            <a:ln>
              <a:noFill/>
            </a:ln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Sheet1!$A$2:$A$9</c:f>
              <c:strCache>
                <c:ptCount val="8"/>
                <c:pt idx="0">
                  <c:v>Esihenkilöni antaa kannustavaa palautetta.</c:v>
                </c:pt>
                <c:pt idx="1">
                  <c:v>Esihenkilöni kohtelee kaikkia työyhteisössäni tasapuolisesti.</c:v>
                </c:pt>
                <c:pt idx="2">
                  <c:v>Esihenkilöni ottaa vastuun tekemisestään.</c:v>
                </c:pt>
                <c:pt idx="3">
                  <c:v>Esihenkilöni puoleen on helppo kääntyä.</c:v>
                </c:pt>
                <c:pt idx="4">
                  <c:v>Esihenkilöni puuttuu epäkohtiin ja ongelmiin.</c:v>
                </c:pt>
                <c:pt idx="5">
                  <c:v>Esihenkilöni toimii oikeudenmukaisesti.</c:v>
                </c:pt>
                <c:pt idx="6">
                  <c:v>Koen nauttivani esihenkilöni luottamusta.</c:v>
                </c:pt>
                <c:pt idx="7">
                  <c:v>Koen tulevani hyvin johdetuksi esihenkilöni toimesta.</c:v>
                </c:pt>
              </c:strCache>
            </c:strRef>
          </c:cat>
          <c:val>
            <c:numRef>
              <c:f>Sheet1!$B$2:$B$9</c:f>
              <c:numCache>
                <c:formatCode>#,##0.0</c:formatCode>
                <c:ptCount val="8"/>
                <c:pt idx="0">
                  <c:v>4.7484197218710502</c:v>
                </c:pt>
                <c:pt idx="1">
                  <c:v>4.8280657395701603</c:v>
                </c:pt>
                <c:pt idx="2">
                  <c:v>4.9216182048040498</c:v>
                </c:pt>
                <c:pt idx="3">
                  <c:v>5.0973451327433601</c:v>
                </c:pt>
                <c:pt idx="4">
                  <c:v>4.6333754740834401</c:v>
                </c:pt>
                <c:pt idx="5">
                  <c:v>4.9013906447534801</c:v>
                </c:pt>
                <c:pt idx="6">
                  <c:v>5.0834386852086002</c:v>
                </c:pt>
                <c:pt idx="7">
                  <c:v>4.7395701643489296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0-A340-4779-9E9D-0D2E660458B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3C3C3B">
                <a:lumMod val="60000"/>
                <a:lumOff val="40000"/>
              </a:srgbClr>
            </a:solidFill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aseline="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Sheet1!$A$2:$A$9</c:f>
              <c:strCache>
                <c:ptCount val="8"/>
                <c:pt idx="0">
                  <c:v>Esihenkilöni antaa kannustavaa palautetta.</c:v>
                </c:pt>
                <c:pt idx="1">
                  <c:v>Esihenkilöni kohtelee kaikkia työyhteisössäni tasapuolisesti.</c:v>
                </c:pt>
                <c:pt idx="2">
                  <c:v>Esihenkilöni ottaa vastuun tekemisestään.</c:v>
                </c:pt>
                <c:pt idx="3">
                  <c:v>Esihenkilöni puoleen on helppo kääntyä.</c:v>
                </c:pt>
                <c:pt idx="4">
                  <c:v>Esihenkilöni puuttuu epäkohtiin ja ongelmiin.</c:v>
                </c:pt>
                <c:pt idx="5">
                  <c:v>Esihenkilöni toimii oikeudenmukaisesti.</c:v>
                </c:pt>
                <c:pt idx="6">
                  <c:v>Koen nauttivani esihenkilöni luottamusta.</c:v>
                </c:pt>
                <c:pt idx="7">
                  <c:v>Koen tulevani hyvin johdetuksi esihenkilöni toimesta.</c:v>
                </c:pt>
              </c:strCache>
            </c:strRef>
          </c:cat>
          <c:val>
            <c:numRef>
              <c:f>Sheet1!$C$2:$C$9</c:f>
              <c:numCache>
                <c:formatCode>#,##0.0</c:formatCode>
                <c:ptCount val="8"/>
                <c:pt idx="0">
                  <c:v>4.7265625</c:v>
                </c:pt>
                <c:pt idx="1">
                  <c:v>4.80859375</c:v>
                </c:pt>
                <c:pt idx="2">
                  <c:v>4.9713541666666696</c:v>
                </c:pt>
                <c:pt idx="3">
                  <c:v>5.1380208333333304</c:v>
                </c:pt>
                <c:pt idx="4">
                  <c:v>4.6158854166666696</c:v>
                </c:pt>
                <c:pt idx="5">
                  <c:v>4.9283854166666696</c:v>
                </c:pt>
                <c:pt idx="6">
                  <c:v>5.1067708333333304</c:v>
                </c:pt>
                <c:pt idx="7">
                  <c:v>4.7526041666666696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0-FBD1-4EF9-A8BF-5CF33BE5EEB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3C3C3B">
                <a:lumMod val="20000"/>
                <a:lumOff val="80000"/>
              </a:srgbClr>
            </a:solidFill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Sheet1!$A$2:$A$9</c:f>
              <c:strCache>
                <c:ptCount val="8"/>
                <c:pt idx="0">
                  <c:v>Esihenkilöni antaa kannustavaa palautetta.</c:v>
                </c:pt>
                <c:pt idx="1">
                  <c:v>Esihenkilöni kohtelee kaikkia työyhteisössäni tasapuolisesti.</c:v>
                </c:pt>
                <c:pt idx="2">
                  <c:v>Esihenkilöni ottaa vastuun tekemisestään.</c:v>
                </c:pt>
                <c:pt idx="3">
                  <c:v>Esihenkilöni puoleen on helppo kääntyä.</c:v>
                </c:pt>
                <c:pt idx="4">
                  <c:v>Esihenkilöni puuttuu epäkohtiin ja ongelmiin.</c:v>
                </c:pt>
                <c:pt idx="5">
                  <c:v>Esihenkilöni toimii oikeudenmukaisesti.</c:v>
                </c:pt>
                <c:pt idx="6">
                  <c:v>Koen nauttivani esihenkilöni luottamusta.</c:v>
                </c:pt>
                <c:pt idx="7">
                  <c:v>Koen tulevani hyvin johdetuksi esihenkilöni toimesta.</c:v>
                </c:pt>
              </c:strCache>
            </c:strRef>
          </c:cat>
          <c:val>
            <c:numRef>
              <c:f>Sheet1!$D$2:$D$9</c:f>
              <c:numCache>
                <c:formatCode>#,##0.0</c:formatCode>
                <c:ptCount val="8"/>
                <c:pt idx="0">
                  <c:v>4.7849002849002904</c:v>
                </c:pt>
                <c:pt idx="1">
                  <c:v>4.9401709401709404</c:v>
                </c:pt>
                <c:pt idx="2">
                  <c:v>5.0612535612535599</c:v>
                </c:pt>
                <c:pt idx="3">
                  <c:v>5.1980056980056997</c:v>
                </c:pt>
                <c:pt idx="4">
                  <c:v>4.70655270655271</c:v>
                </c:pt>
                <c:pt idx="5">
                  <c:v>5.0014245014245002</c:v>
                </c:pt>
                <c:pt idx="6">
                  <c:v>5.1923076923076898</c:v>
                </c:pt>
                <c:pt idx="7">
                  <c:v>4.8219373219373196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0-6011-4A98-B4F5-696DCBB516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0306064"/>
        <c:axId val="440306456"/>
      </c:barChart>
      <c:catAx>
        <c:axId val="440306064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440306456"/>
        <c:crosses val="autoZero"/>
        <c:auto val="0"/>
        <c:lblAlgn val="ctr"/>
        <c:lblOffset val="100"/>
        <c:noMultiLvlLbl val="0"/>
      </c:catAx>
      <c:valAx>
        <c:axId val="440306456"/>
        <c:scaling>
          <c:orientation val="minMax"/>
          <c:max val="6"/>
          <c:min val="1"/>
        </c:scaling>
        <c:delete val="0"/>
        <c:axPos val="t"/>
        <c:majorGridlines>
          <c:spPr>
            <a:ln w="3175">
              <a:solidFill>
                <a:sysClr val="windowText" lastClr="000000"/>
              </a:solidFill>
            </a:ln>
          </c:spPr>
        </c:majorGridlines>
        <c:numFmt formatCode="0" sourceLinked="0"/>
        <c:majorTickMark val="out"/>
        <c:minorTickMark val="none"/>
        <c:tickLblPos val="high"/>
        <c:spPr>
          <a:ln>
            <a:noFill/>
          </a:ln>
        </c:spPr>
        <c:txPr>
          <a:bodyPr/>
          <a:lstStyle/>
          <a:p>
            <a:pPr>
              <a:defRPr sz="1100" smtId="4294967295"/>
            </a:pPr>
            <a:endParaRPr lang="fi-FI"/>
          </a:p>
        </c:txPr>
        <c:crossAx val="440306064"/>
        <c:crosses val="autoZero"/>
        <c:crossBetween val="between"/>
        <c:majorUnit val="1"/>
        <c:minorUnit val="0.5"/>
      </c:valAx>
      <c:spPr>
        <a:ln>
          <a:noFill/>
        </a:ln>
      </c:spPr>
    </c:plotArea>
    <c:legend>
      <c:legendPos val="b"/>
      <c:layout>
        <c:manualLayout>
          <c:xMode val="edge"/>
          <c:yMode val="edge"/>
          <c:x val="9.1496691107749939E-2"/>
          <c:y val="0.91167616844177246"/>
          <c:w val="0.60501384735107422"/>
          <c:h val="3.8615219295024872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/>
        <a:lstStyle/>
        <a:p>
          <a:pPr>
            <a:defRPr sz="1100" smtId="4294967295"/>
          </a:pPr>
          <a:endParaRPr lang="fi-FI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400" smtId="4294967295">
          <a:solidFill>
            <a:schemeClr val="tx1"/>
          </a:solidFill>
        </a:defRPr>
      </a:pPr>
      <a:endParaRPr lang="fi-FI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8336268067359924"/>
          <c:y val="3.1758155673742294E-2"/>
          <c:w val="0.57348102331161499"/>
          <c:h val="0.7637289762496948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F36DFF"/>
            </a:solidFill>
            <a:ln>
              <a:noFill/>
            </a:ln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Edistän itse avoimuuden kulttuuria työyhteisössämme.</c:v>
                </c:pt>
                <c:pt idx="1">
                  <c:v>Työyhteisöni suhtautuu ymmärtäväisesti, jos joku tekee virheen tai "mokaa".</c:v>
                </c:pt>
                <c:pt idx="2">
                  <c:v>Työyhteisössäni annetaan palautetta rakentavasti.</c:v>
                </c:pt>
                <c:pt idx="3">
                  <c:v>Työyhteisössäni keskustellaan avoimesti.</c:v>
                </c:pt>
                <c:pt idx="4">
                  <c:v>Työyhteisössäni olemme avoimia uusille ajatuksille ja ideoille.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2.5284450063211101E-3</c:v>
                </c:pt>
                <c:pt idx="1">
                  <c:v>1.26422250316056E-2</c:v>
                </c:pt>
                <c:pt idx="2">
                  <c:v>1.6434892541087199E-2</c:v>
                </c:pt>
                <c:pt idx="3">
                  <c:v>2.4020227560050601E-2</c:v>
                </c:pt>
                <c:pt idx="4">
                  <c:v>2.0227560050568898E-2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0-02D5-4410-80BA-C2A398C01DD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F36DFF">
                <a:lumMod val="60000"/>
                <a:lumOff val="40000"/>
              </a:srgbClr>
            </a:solidFill>
            <a:ln>
              <a:noFill/>
            </a:ln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Edistän itse avoimuuden kulttuuria työyhteisössämme.</c:v>
                </c:pt>
                <c:pt idx="1">
                  <c:v>Työyhteisöni suhtautuu ymmärtäväisesti, jos joku tekee virheen tai "mokaa".</c:v>
                </c:pt>
                <c:pt idx="2">
                  <c:v>Työyhteisössäni annetaan palautetta rakentavasti.</c:v>
                </c:pt>
                <c:pt idx="3">
                  <c:v>Työyhteisössäni keskustellaan avoimesti.</c:v>
                </c:pt>
                <c:pt idx="4">
                  <c:v>Työyhteisössäni olemme avoimia uusille ajatuksille ja ideoille.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6.3211125158027801E-3</c:v>
                </c:pt>
                <c:pt idx="1">
                  <c:v>2.9077117572692799E-2</c:v>
                </c:pt>
                <c:pt idx="2">
                  <c:v>5.4361567635903899E-2</c:v>
                </c:pt>
                <c:pt idx="3">
                  <c:v>3.6662452591656097E-2</c:v>
                </c:pt>
                <c:pt idx="4">
                  <c:v>4.5512010113779998E-2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1-02D5-4410-80BA-C2A398C01DD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D6A9"/>
            </a:solidFill>
            <a:ln>
              <a:noFill/>
            </a:ln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Edistän itse avoimuuden kulttuuria työyhteisössämme.</c:v>
                </c:pt>
                <c:pt idx="1">
                  <c:v>Työyhteisöni suhtautuu ymmärtäväisesti, jos joku tekee virheen tai "mokaa".</c:v>
                </c:pt>
                <c:pt idx="2">
                  <c:v>Työyhteisössäni annetaan palautetta rakentavasti.</c:v>
                </c:pt>
                <c:pt idx="3">
                  <c:v>Työyhteisössäni keskustellaan avoimesti.</c:v>
                </c:pt>
                <c:pt idx="4">
                  <c:v>Työyhteisössäni olemme avoimia uusille ajatuksille ja ideoille.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5.5625790139064497E-2</c:v>
                </c:pt>
                <c:pt idx="1">
                  <c:v>9.1024020227560107E-2</c:v>
                </c:pt>
                <c:pt idx="2">
                  <c:v>0.13653603034133999</c:v>
                </c:pt>
                <c:pt idx="3">
                  <c:v>0.106194690265487</c:v>
                </c:pt>
                <c:pt idx="4">
                  <c:v>9.7345132743362803E-2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2-02D5-4410-80BA-C2A398C01DD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D6A9">
                <a:lumMod val="90000"/>
              </a:srgbClr>
            </a:solidFill>
            <a:ln>
              <a:noFill/>
            </a:ln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Edistän itse avoimuuden kulttuuria työyhteisössämme.</c:v>
                </c:pt>
                <c:pt idx="1">
                  <c:v>Työyhteisöni suhtautuu ymmärtäväisesti, jos joku tekee virheen tai "mokaa".</c:v>
                </c:pt>
                <c:pt idx="2">
                  <c:v>Työyhteisössäni annetaan palautetta rakentavasti.</c:v>
                </c:pt>
                <c:pt idx="3">
                  <c:v>Työyhteisössäni keskustellaan avoimesti.</c:v>
                </c:pt>
                <c:pt idx="4">
                  <c:v>Työyhteisössäni olemme avoimia uusille ajatuksille ja ideoille.</c:v>
                </c:pt>
              </c:strCache>
            </c:strRef>
          </c:cat>
          <c:val>
            <c:numRef>
              <c:f>Sheet1!$E$2:$E$6</c:f>
              <c:numCache>
                <c:formatCode>0%</c:formatCode>
                <c:ptCount val="5"/>
                <c:pt idx="0">
                  <c:v>0.22503160556257901</c:v>
                </c:pt>
                <c:pt idx="1">
                  <c:v>0.20480404551201001</c:v>
                </c:pt>
                <c:pt idx="2">
                  <c:v>0.28697850821744603</c:v>
                </c:pt>
                <c:pt idx="3">
                  <c:v>0.24525916561314801</c:v>
                </c:pt>
                <c:pt idx="4">
                  <c:v>0.27433628318584102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3-02D5-4410-80BA-C2A398C01DD3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5AD4BD"/>
            </a:solidFill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Edistän itse avoimuuden kulttuuria työyhteisössämme.</c:v>
                </c:pt>
                <c:pt idx="1">
                  <c:v>Työyhteisöni suhtautuu ymmärtäväisesti, jos joku tekee virheen tai "mokaa".</c:v>
                </c:pt>
                <c:pt idx="2">
                  <c:v>Työyhteisössäni annetaan palautetta rakentavasti.</c:v>
                </c:pt>
                <c:pt idx="3">
                  <c:v>Työyhteisössäni keskustellaan avoimesti.</c:v>
                </c:pt>
                <c:pt idx="4">
                  <c:v>Työyhteisössäni olemme avoimia uusille ajatuksille ja ideoille.</c:v>
                </c:pt>
              </c:strCache>
            </c:strRef>
          </c:cat>
          <c:val>
            <c:numRef>
              <c:f>Sheet1!$F$2:$F$6</c:f>
              <c:numCache>
                <c:formatCode>0%</c:formatCode>
                <c:ptCount val="5"/>
                <c:pt idx="0">
                  <c:v>0.45764854614412098</c:v>
                </c:pt>
                <c:pt idx="1">
                  <c:v>0.38558786346397</c:v>
                </c:pt>
                <c:pt idx="2">
                  <c:v>0.37041719342604301</c:v>
                </c:pt>
                <c:pt idx="3">
                  <c:v>0.40581542351453898</c:v>
                </c:pt>
                <c:pt idx="4">
                  <c:v>0.35524652338811602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5-02D5-4410-80BA-C2A398C01DD3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6</c:v>
                </c:pt>
              </c:strCache>
            </c:strRef>
          </c:tx>
          <c:spPr>
            <a:solidFill>
              <a:srgbClr val="00AD9C"/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Edistän itse avoimuuden kulttuuria työyhteisössämme.</c:v>
                </c:pt>
                <c:pt idx="1">
                  <c:v>Työyhteisöni suhtautuu ymmärtäväisesti, jos joku tekee virheen tai "mokaa".</c:v>
                </c:pt>
                <c:pt idx="2">
                  <c:v>Työyhteisössäni annetaan palautetta rakentavasti.</c:v>
                </c:pt>
                <c:pt idx="3">
                  <c:v>Työyhteisössäni keskustellaan avoimesti.</c:v>
                </c:pt>
                <c:pt idx="4">
                  <c:v>Työyhteisössäni olemme avoimia uusille ajatuksille ja ideoille.</c:v>
                </c:pt>
              </c:strCache>
            </c:strRef>
          </c:cat>
          <c:val>
            <c:numRef>
              <c:f>Sheet1!$G$2:$G$6</c:f>
              <c:numCache>
                <c:formatCode>0%</c:formatCode>
                <c:ptCount val="5"/>
                <c:pt idx="0">
                  <c:v>0.252844500632111</c:v>
                </c:pt>
                <c:pt idx="1">
                  <c:v>0.27686472819216201</c:v>
                </c:pt>
                <c:pt idx="2">
                  <c:v>0.13527180783817999</c:v>
                </c:pt>
                <c:pt idx="3">
                  <c:v>0.18204804045511999</c:v>
                </c:pt>
                <c:pt idx="4">
                  <c:v>0.207332490518331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6-02D5-4410-80BA-C2A398C01D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40306064"/>
        <c:axId val="440306456"/>
      </c:barChart>
      <c:catAx>
        <c:axId val="44030606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3175">
            <a:solidFill>
              <a:srgbClr val="3C3C3B"/>
            </a:solidFill>
          </a:ln>
        </c:spPr>
        <c:txPr>
          <a:bodyPr/>
          <a:lstStyle/>
          <a:p>
            <a:pPr>
              <a:defRPr sz="1200" smtId="4294967295"/>
            </a:pPr>
            <a:endParaRPr lang="fi-FI"/>
          </a:p>
        </c:txPr>
        <c:crossAx val="440306456"/>
        <c:crosses val="autoZero"/>
        <c:auto val="0"/>
        <c:lblAlgn val="ctr"/>
        <c:lblOffset val="100"/>
        <c:noMultiLvlLbl val="0"/>
      </c:catAx>
      <c:valAx>
        <c:axId val="440306456"/>
        <c:scaling>
          <c:orientation val="minMax"/>
          <c:max val="1"/>
        </c:scaling>
        <c:delete val="0"/>
        <c:axPos val="t"/>
        <c:majorGridlines>
          <c:spPr>
            <a:ln w="3175">
              <a:solidFill>
                <a:sysClr val="windowText" lastClr="000000"/>
              </a:solidFill>
            </a:ln>
          </c:spPr>
        </c:majorGridlines>
        <c:numFmt formatCode="0%" sourceLinked="1"/>
        <c:majorTickMark val="out"/>
        <c:minorTickMark val="none"/>
        <c:tickLblPos val="high"/>
        <c:spPr>
          <a:ln>
            <a:noFill/>
          </a:ln>
        </c:spPr>
        <c:txPr>
          <a:bodyPr/>
          <a:lstStyle/>
          <a:p>
            <a:pPr>
              <a:defRPr sz="1100" smtId="4294967295"/>
            </a:pPr>
            <a:endParaRPr lang="fi-FI"/>
          </a:p>
        </c:txPr>
        <c:crossAx val="440306064"/>
        <c:crosses val="autoZero"/>
        <c:crossBetween val="between"/>
      </c:valAx>
      <c:spPr>
        <a:ln>
          <a:noFill/>
        </a:ln>
      </c:spPr>
    </c:plotArea>
    <c:legend>
      <c:legendPos val="b"/>
      <c:layout>
        <c:manualLayout>
          <c:xMode val="edge"/>
          <c:yMode val="edge"/>
          <c:x val="0.21232521533966064"/>
          <c:y val="0.91333597898483276"/>
          <c:w val="0.78560113906860352"/>
          <c:h val="5.9948287904262543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/>
        <a:lstStyle/>
        <a:p>
          <a:pPr>
            <a:defRPr sz="1100" smtId="4294967295"/>
          </a:pPr>
          <a:endParaRPr lang="fi-FI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400" smtId="4294967295">
          <a:solidFill>
            <a:schemeClr val="tx1"/>
          </a:solidFill>
        </a:defRPr>
      </a:pPr>
      <a:endParaRPr lang="fi-FI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821836769580841"/>
          <c:y val="3.1758155673742294E-2"/>
          <c:w val="0.82441741228103638"/>
          <c:h val="0.7637289762496948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3C3C3B"/>
            </a:solidFill>
            <a:ln>
              <a:noFill/>
            </a:ln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Edistän itse avoimuuden kulttuuria työyhteisössämme.</c:v>
                </c:pt>
                <c:pt idx="1">
                  <c:v>Työyhteisöni suhtautuu ymmärtäväisesti, jos joku tekee virheen tai "mokaa".</c:v>
                </c:pt>
                <c:pt idx="2">
                  <c:v>Työyhteisössäni annetaan palautetta rakentavasti.</c:v>
                </c:pt>
                <c:pt idx="3">
                  <c:v>Työyhteisössäni keskustellaan avoimesti.</c:v>
                </c:pt>
                <c:pt idx="4">
                  <c:v>Työyhteisössäni olemme avoimia uusille ajatuksille ja ideoille.</c:v>
                </c:pt>
              </c:strCache>
            </c:strRef>
          </c:cat>
          <c:val>
            <c:numRef>
              <c:f>Sheet1!$B$2:$B$6</c:f>
              <c:numCache>
                <c:formatCode>#,##0.0</c:formatCode>
                <c:ptCount val="5"/>
                <c:pt idx="0">
                  <c:v>4.8874841972187104</c:v>
                </c:pt>
                <c:pt idx="1">
                  <c:v>4.7522123893805297</c:v>
                </c:pt>
                <c:pt idx="2">
                  <c:v>4.3463969658659902</c:v>
                </c:pt>
                <c:pt idx="3">
                  <c:v>4.5183312262958299</c:v>
                </c:pt>
                <c:pt idx="4">
                  <c:v>4.5208596713021496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0-1FE5-4EB2-A275-922231BCA23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3C3C3B">
                <a:lumMod val="60000"/>
                <a:lumOff val="40000"/>
              </a:srgbClr>
            </a:solidFill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aseline="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Edistän itse avoimuuden kulttuuria työyhteisössämme.</c:v>
                </c:pt>
                <c:pt idx="1">
                  <c:v>Työyhteisöni suhtautuu ymmärtäväisesti, jos joku tekee virheen tai "mokaa".</c:v>
                </c:pt>
                <c:pt idx="2">
                  <c:v>Työyhteisössäni annetaan palautetta rakentavasti.</c:v>
                </c:pt>
                <c:pt idx="3">
                  <c:v>Työyhteisössäni keskustellaan avoimesti.</c:v>
                </c:pt>
                <c:pt idx="4">
                  <c:v>Työyhteisössäni olemme avoimia uusille ajatuksille ja ideoille.</c:v>
                </c:pt>
              </c:strCache>
            </c:strRef>
          </c:cat>
          <c:val>
            <c:numRef>
              <c:f>Sheet1!$C$2:$C$6</c:f>
              <c:numCache>
                <c:formatCode>#,##0.0</c:formatCode>
                <c:ptCount val="5"/>
                <c:pt idx="0">
                  <c:v>4.91015625</c:v>
                </c:pt>
                <c:pt idx="1">
                  <c:v>4.7395833333333304</c:v>
                </c:pt>
                <c:pt idx="2">
                  <c:v>4.3203125</c:v>
                </c:pt>
                <c:pt idx="3">
                  <c:v>4.4947916666666696</c:v>
                </c:pt>
                <c:pt idx="4">
                  <c:v>4.4895833333333304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0-1E86-4257-AEF8-AB728C72D92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3C3C3B">
                <a:lumMod val="20000"/>
                <a:lumOff val="80000"/>
              </a:srgbClr>
            </a:solidFill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Edistän itse avoimuuden kulttuuria työyhteisössämme.</c:v>
                </c:pt>
                <c:pt idx="1">
                  <c:v>Työyhteisöni suhtautuu ymmärtäväisesti, jos joku tekee virheen tai "mokaa".</c:v>
                </c:pt>
                <c:pt idx="2">
                  <c:v>Työyhteisössäni annetaan palautetta rakentavasti.</c:v>
                </c:pt>
                <c:pt idx="3">
                  <c:v>Työyhteisössäni keskustellaan avoimesti.</c:v>
                </c:pt>
                <c:pt idx="4">
                  <c:v>Työyhteisössäni olemme avoimia uusille ajatuksille ja ideoille.</c:v>
                </c:pt>
              </c:strCache>
            </c:strRef>
          </c:cat>
          <c:val>
            <c:numRef>
              <c:f>Sheet1!$D$2:$D$6</c:f>
              <c:numCache>
                <c:formatCode>#,##0.0</c:formatCode>
                <c:ptCount val="5"/>
                <c:pt idx="0">
                  <c:v>4.9344729344729297</c:v>
                </c:pt>
                <c:pt idx="1">
                  <c:v>4.7735042735042699</c:v>
                </c:pt>
                <c:pt idx="2">
                  <c:v>4.3390313390313402</c:v>
                </c:pt>
                <c:pt idx="3">
                  <c:v>4.5</c:v>
                </c:pt>
                <c:pt idx="4">
                  <c:v>4.5655270655270703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0-E649-47CE-A638-30822B7B15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0306064"/>
        <c:axId val="440306456"/>
      </c:barChart>
      <c:catAx>
        <c:axId val="440306064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440306456"/>
        <c:crosses val="autoZero"/>
        <c:auto val="0"/>
        <c:lblAlgn val="ctr"/>
        <c:lblOffset val="100"/>
        <c:noMultiLvlLbl val="0"/>
      </c:catAx>
      <c:valAx>
        <c:axId val="440306456"/>
        <c:scaling>
          <c:orientation val="minMax"/>
          <c:max val="6"/>
          <c:min val="1"/>
        </c:scaling>
        <c:delete val="0"/>
        <c:axPos val="t"/>
        <c:majorGridlines>
          <c:spPr>
            <a:ln w="3175">
              <a:solidFill>
                <a:sysClr val="windowText" lastClr="000000"/>
              </a:solidFill>
            </a:ln>
          </c:spPr>
        </c:majorGridlines>
        <c:numFmt formatCode="0" sourceLinked="0"/>
        <c:majorTickMark val="out"/>
        <c:minorTickMark val="none"/>
        <c:tickLblPos val="high"/>
        <c:spPr>
          <a:ln>
            <a:noFill/>
          </a:ln>
        </c:spPr>
        <c:txPr>
          <a:bodyPr/>
          <a:lstStyle/>
          <a:p>
            <a:pPr>
              <a:defRPr sz="1100" smtId="4294967295"/>
            </a:pPr>
            <a:endParaRPr lang="fi-FI"/>
          </a:p>
        </c:txPr>
        <c:crossAx val="440306064"/>
        <c:crosses val="autoZero"/>
        <c:crossBetween val="between"/>
        <c:majorUnit val="1"/>
        <c:minorUnit val="0.5"/>
      </c:valAx>
      <c:spPr>
        <a:ln>
          <a:noFill/>
        </a:ln>
      </c:spPr>
    </c:plotArea>
    <c:legend>
      <c:legendPos val="b"/>
      <c:layout>
        <c:manualLayout>
          <c:xMode val="edge"/>
          <c:yMode val="edge"/>
          <c:x val="8.7575808167457581E-2"/>
          <c:y val="0.91497600078582764"/>
          <c:w val="0.50166654586791992"/>
          <c:h val="4.4961217790842056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/>
        <a:lstStyle/>
        <a:p>
          <a:pPr>
            <a:defRPr sz="1100" smtId="4294967295"/>
          </a:pPr>
          <a:endParaRPr lang="fi-FI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400" smtId="4294967295">
          <a:solidFill>
            <a:schemeClr val="tx1"/>
          </a:solidFill>
        </a:defRPr>
      </a:pPr>
      <a:endParaRPr lang="fi-FI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8336268067359924"/>
          <c:y val="3.1758155673742294E-2"/>
          <c:w val="0.57348102331161499"/>
          <c:h val="0.7637289762496948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F36DFF"/>
            </a:solidFill>
            <a:ln>
              <a:noFill/>
            </a:ln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Osaan itse asettaa työhöni liittyviä tavoitteita.</c:v>
                </c:pt>
                <c:pt idx="1">
                  <c:v>Tiedän, mitä työltäni odotetaan.</c:v>
                </c:pt>
                <c:pt idx="2">
                  <c:v>Työyhteisöni tavoitteet ovat selkeät.</c:v>
                </c:pt>
                <c:pt idx="3">
                  <c:v>Työyhteisössäni seurataan säännöllisesti tavoitteiden toteutumista.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5.0568900126422298E-3</c:v>
                </c:pt>
                <c:pt idx="1">
                  <c:v>1.0113780025284499E-2</c:v>
                </c:pt>
                <c:pt idx="2">
                  <c:v>1.5170670037926701E-2</c:v>
                </c:pt>
                <c:pt idx="3">
                  <c:v>2.78128950695322E-2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0-02D5-4410-80BA-C2A398C01DD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F36DFF">
                <a:lumMod val="60000"/>
                <a:lumOff val="40000"/>
              </a:srgbClr>
            </a:solidFill>
            <a:ln>
              <a:noFill/>
            </a:ln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Osaan itse asettaa työhöni liittyviä tavoitteita.</c:v>
                </c:pt>
                <c:pt idx="1">
                  <c:v>Tiedän, mitä työltäni odotetaan.</c:v>
                </c:pt>
                <c:pt idx="2">
                  <c:v>Työyhteisöni tavoitteet ovat selkeät.</c:v>
                </c:pt>
                <c:pt idx="3">
                  <c:v>Työyhteisössäni seurataan säännöllisesti tavoitteiden toteutumista.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</c:v>
                </c:pt>
                <c:pt idx="1">
                  <c:v>2.9077117572692799E-2</c:v>
                </c:pt>
                <c:pt idx="2">
                  <c:v>3.5398230088495602E-2</c:v>
                </c:pt>
                <c:pt idx="3">
                  <c:v>6.1946902654867297E-2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1-02D5-4410-80BA-C2A398C01DD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D6A9"/>
            </a:solidFill>
            <a:ln>
              <a:noFill/>
            </a:ln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Osaan itse asettaa työhöni liittyviä tavoitteita.</c:v>
                </c:pt>
                <c:pt idx="1">
                  <c:v>Tiedän, mitä työltäni odotetaan.</c:v>
                </c:pt>
                <c:pt idx="2">
                  <c:v>Työyhteisöni tavoitteet ovat selkeät.</c:v>
                </c:pt>
                <c:pt idx="3">
                  <c:v>Työyhteisössäni seurataan säännöllisesti tavoitteiden toteutumista.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2.78128950695322E-2</c:v>
                </c:pt>
                <c:pt idx="1">
                  <c:v>4.9304677623261697E-2</c:v>
                </c:pt>
                <c:pt idx="2">
                  <c:v>8.5967130214917795E-2</c:v>
                </c:pt>
                <c:pt idx="3">
                  <c:v>0.117572692793932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2-02D5-4410-80BA-C2A398C01DD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D6A9">
                <a:lumMod val="90000"/>
              </a:srgbClr>
            </a:solidFill>
            <a:ln>
              <a:noFill/>
            </a:ln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Osaan itse asettaa työhöni liittyviä tavoitteita.</c:v>
                </c:pt>
                <c:pt idx="1">
                  <c:v>Tiedän, mitä työltäni odotetaan.</c:v>
                </c:pt>
                <c:pt idx="2">
                  <c:v>Työyhteisöni tavoitteet ovat selkeät.</c:v>
                </c:pt>
                <c:pt idx="3">
                  <c:v>Työyhteisössäni seurataan säännöllisesti tavoitteiden toteutumista.</c:v>
                </c:pt>
              </c:strCache>
            </c:strRef>
          </c:cat>
          <c:val>
            <c:numRef>
              <c:f>Sheet1!$E$2:$E$5</c:f>
              <c:numCache>
                <c:formatCode>0%</c:formatCode>
                <c:ptCount val="4"/>
                <c:pt idx="0">
                  <c:v>0.12515802781289501</c:v>
                </c:pt>
                <c:pt idx="1">
                  <c:v>0.12895069532237699</c:v>
                </c:pt>
                <c:pt idx="2">
                  <c:v>0.18836915297092299</c:v>
                </c:pt>
                <c:pt idx="3">
                  <c:v>0.25158027812895101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3-02D5-4410-80BA-C2A398C01DD3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5AD4BD"/>
            </a:solidFill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Osaan itse asettaa työhöni liittyviä tavoitteita.</c:v>
                </c:pt>
                <c:pt idx="1">
                  <c:v>Tiedän, mitä työltäni odotetaan.</c:v>
                </c:pt>
                <c:pt idx="2">
                  <c:v>Työyhteisöni tavoitteet ovat selkeät.</c:v>
                </c:pt>
                <c:pt idx="3">
                  <c:v>Työyhteisössäni seurataan säännöllisesti tavoitteiden toteutumista.</c:v>
                </c:pt>
              </c:strCache>
            </c:strRef>
          </c:cat>
          <c:val>
            <c:numRef>
              <c:f>Sheet1!$F$2:$F$5</c:f>
              <c:numCache>
                <c:formatCode>0%</c:formatCode>
                <c:ptCount val="4"/>
                <c:pt idx="0">
                  <c:v>0.42098609355246502</c:v>
                </c:pt>
                <c:pt idx="1">
                  <c:v>0.39317319848293297</c:v>
                </c:pt>
                <c:pt idx="2">
                  <c:v>0.39317319848293297</c:v>
                </c:pt>
                <c:pt idx="3">
                  <c:v>0.346396965865992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5-02D5-4410-80BA-C2A398C01DD3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6</c:v>
                </c:pt>
              </c:strCache>
            </c:strRef>
          </c:tx>
          <c:spPr>
            <a:solidFill>
              <a:srgbClr val="00AD9C"/>
            </a:solidFill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Osaan itse asettaa työhöni liittyviä tavoitteita.</c:v>
                </c:pt>
                <c:pt idx="1">
                  <c:v>Tiedän, mitä työltäni odotetaan.</c:v>
                </c:pt>
                <c:pt idx="2">
                  <c:v>Työyhteisöni tavoitteet ovat selkeät.</c:v>
                </c:pt>
                <c:pt idx="3">
                  <c:v>Työyhteisössäni seurataan säännöllisesti tavoitteiden toteutumista.</c:v>
                </c:pt>
              </c:strCache>
            </c:strRef>
          </c:cat>
          <c:val>
            <c:numRef>
              <c:f>Sheet1!$G$2:$G$5</c:f>
              <c:numCache>
                <c:formatCode>0%</c:formatCode>
                <c:ptCount val="4"/>
                <c:pt idx="0">
                  <c:v>0.42098609355246502</c:v>
                </c:pt>
                <c:pt idx="1">
                  <c:v>0.38938053097345099</c:v>
                </c:pt>
                <c:pt idx="2">
                  <c:v>0.28192161820480399</c:v>
                </c:pt>
                <c:pt idx="3">
                  <c:v>0.19469026548672599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6-02D5-4410-80BA-C2A398C01D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40306064"/>
        <c:axId val="440306456"/>
      </c:barChart>
      <c:catAx>
        <c:axId val="44030606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3175">
            <a:solidFill>
              <a:srgbClr val="3C3C3B"/>
            </a:solidFill>
          </a:ln>
        </c:spPr>
        <c:txPr>
          <a:bodyPr/>
          <a:lstStyle/>
          <a:p>
            <a:pPr>
              <a:defRPr sz="1200" smtId="4294967295"/>
            </a:pPr>
            <a:endParaRPr lang="fi-FI"/>
          </a:p>
        </c:txPr>
        <c:crossAx val="440306456"/>
        <c:crosses val="autoZero"/>
        <c:auto val="0"/>
        <c:lblAlgn val="ctr"/>
        <c:lblOffset val="100"/>
        <c:noMultiLvlLbl val="0"/>
      </c:catAx>
      <c:valAx>
        <c:axId val="440306456"/>
        <c:scaling>
          <c:orientation val="minMax"/>
          <c:max val="1"/>
        </c:scaling>
        <c:delete val="0"/>
        <c:axPos val="t"/>
        <c:majorGridlines>
          <c:spPr>
            <a:ln w="3175">
              <a:solidFill>
                <a:sysClr val="windowText" lastClr="000000"/>
              </a:solidFill>
            </a:ln>
          </c:spPr>
        </c:majorGridlines>
        <c:numFmt formatCode="0%" sourceLinked="1"/>
        <c:majorTickMark val="out"/>
        <c:minorTickMark val="none"/>
        <c:tickLblPos val="high"/>
        <c:spPr>
          <a:ln>
            <a:noFill/>
          </a:ln>
        </c:spPr>
        <c:txPr>
          <a:bodyPr/>
          <a:lstStyle/>
          <a:p>
            <a:pPr>
              <a:defRPr sz="1100" smtId="4294967295"/>
            </a:pPr>
            <a:endParaRPr lang="fi-FI"/>
          </a:p>
        </c:txPr>
        <c:crossAx val="440306064"/>
        <c:crosses val="autoZero"/>
        <c:crossBetween val="between"/>
      </c:valAx>
      <c:spPr>
        <a:ln>
          <a:noFill/>
        </a:ln>
      </c:spPr>
    </c:plotArea>
    <c:legend>
      <c:legendPos val="b"/>
      <c:layout>
        <c:manualLayout>
          <c:xMode val="edge"/>
          <c:yMode val="edge"/>
          <c:x val="0.21232521533966064"/>
          <c:y val="0.91333597898483276"/>
          <c:w val="0.78560113906860352"/>
          <c:h val="5.9948287904262543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/>
        <a:lstStyle/>
        <a:p>
          <a:pPr>
            <a:defRPr sz="1100" smtId="4294967295"/>
          </a:pPr>
          <a:endParaRPr lang="fi-FI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400" smtId="4294967295">
          <a:solidFill>
            <a:schemeClr val="tx1"/>
          </a:solidFill>
        </a:defRPr>
      </a:pPr>
      <a:endParaRPr lang="fi-FI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821836769580841"/>
          <c:y val="3.1758155673742294E-2"/>
          <c:w val="0.82441741228103638"/>
          <c:h val="0.7637289762496948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3C3C3B"/>
            </a:solidFill>
            <a:ln>
              <a:noFill/>
            </a:ln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Osaan itse asettaa työhöni liittyviä tavoitteita.</c:v>
                </c:pt>
                <c:pt idx="1">
                  <c:v>Tiedän, mitä työltäni odotetaan.</c:v>
                </c:pt>
                <c:pt idx="2">
                  <c:v>Työyhteisöni tavoitteet ovat selkeät.</c:v>
                </c:pt>
                <c:pt idx="3">
                  <c:v>Työyhteisössäni seurataan säännöllisesti tavoitteiden toteutumista.</c:v>
                </c:pt>
              </c:strCache>
            </c:strRef>
          </c:cat>
          <c:val>
            <c:numRef>
              <c:f>Sheet1!$B$2:$B$5</c:f>
              <c:numCache>
                <c:formatCode>#,##0.0</c:formatCode>
                <c:ptCount val="4"/>
                <c:pt idx="0">
                  <c:v>5.2199747155499399</c:v>
                </c:pt>
                <c:pt idx="1">
                  <c:v>5.0341340075853296</c:v>
                </c:pt>
                <c:pt idx="2">
                  <c:v>4.7547408343868502</c:v>
                </c:pt>
                <c:pt idx="3">
                  <c:v>4.4108723135271797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0-1FE5-4EB2-A275-922231BCA23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3C3C3B">
                <a:lumMod val="60000"/>
                <a:lumOff val="40000"/>
              </a:srgbClr>
            </a:solidFill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aseline="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Osaan itse asettaa työhöni liittyviä tavoitteita.</c:v>
                </c:pt>
                <c:pt idx="1">
                  <c:v>Tiedän, mitä työltäni odotetaan.</c:v>
                </c:pt>
                <c:pt idx="2">
                  <c:v>Työyhteisöni tavoitteet ovat selkeät.</c:v>
                </c:pt>
                <c:pt idx="3">
                  <c:v>Työyhteisössäni seurataan säännöllisesti tavoitteiden toteutumista.</c:v>
                </c:pt>
              </c:strCache>
            </c:strRef>
          </c:cat>
          <c:val>
            <c:numRef>
              <c:f>Sheet1!$C$2:$C$5</c:f>
              <c:numCache>
                <c:formatCode>#,##0.0</c:formatCode>
                <c:ptCount val="4"/>
                <c:pt idx="0">
                  <c:v>5.1770833333333304</c:v>
                </c:pt>
                <c:pt idx="1">
                  <c:v>5.12890625</c:v>
                </c:pt>
                <c:pt idx="2">
                  <c:v>4.79296875</c:v>
                </c:pt>
                <c:pt idx="3">
                  <c:v>4.4270833333333304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0-4C39-4AF1-BD5A-6C52C207E0F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3C3C3B">
                <a:lumMod val="20000"/>
                <a:lumOff val="80000"/>
              </a:srgbClr>
            </a:solidFill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Osaan itse asettaa työhöni liittyviä tavoitteita.</c:v>
                </c:pt>
                <c:pt idx="1">
                  <c:v>Tiedän, mitä työltäni odotetaan.</c:v>
                </c:pt>
                <c:pt idx="2">
                  <c:v>Työyhteisöni tavoitteet ovat selkeät.</c:v>
                </c:pt>
                <c:pt idx="3">
                  <c:v>Työyhteisössäni seurataan säännöllisesti tavoitteiden toteutumista.</c:v>
                </c:pt>
              </c:strCache>
            </c:strRef>
          </c:cat>
          <c:val>
            <c:numRef>
              <c:f>Sheet1!$D$2:$D$5</c:f>
              <c:numCache>
                <c:formatCode>#,##0.0</c:formatCode>
                <c:ptCount val="4"/>
                <c:pt idx="0">
                  <c:v>5.2008547008547001</c:v>
                </c:pt>
                <c:pt idx="1">
                  <c:v>5.1182336182336199</c:v>
                </c:pt>
                <c:pt idx="2">
                  <c:v>4.8133903133903102</c:v>
                </c:pt>
                <c:pt idx="3">
                  <c:v>4.4715099715099704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0-8CD3-467D-8F83-2793FF8D2B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0306064"/>
        <c:axId val="440306456"/>
      </c:barChart>
      <c:catAx>
        <c:axId val="440306064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440306456"/>
        <c:crosses val="autoZero"/>
        <c:auto val="0"/>
        <c:lblAlgn val="ctr"/>
        <c:lblOffset val="100"/>
        <c:noMultiLvlLbl val="0"/>
      </c:catAx>
      <c:valAx>
        <c:axId val="440306456"/>
        <c:scaling>
          <c:orientation val="minMax"/>
          <c:max val="6"/>
          <c:min val="1"/>
        </c:scaling>
        <c:delete val="0"/>
        <c:axPos val="t"/>
        <c:majorGridlines>
          <c:spPr>
            <a:ln w="3175">
              <a:solidFill>
                <a:sysClr val="windowText" lastClr="000000"/>
              </a:solidFill>
            </a:ln>
          </c:spPr>
        </c:majorGridlines>
        <c:numFmt formatCode="0" sourceLinked="0"/>
        <c:majorTickMark val="out"/>
        <c:minorTickMark val="none"/>
        <c:tickLblPos val="high"/>
        <c:spPr>
          <a:ln>
            <a:noFill/>
          </a:ln>
        </c:spPr>
        <c:txPr>
          <a:bodyPr/>
          <a:lstStyle/>
          <a:p>
            <a:pPr>
              <a:defRPr sz="1100" smtId="4294967295"/>
            </a:pPr>
            <a:endParaRPr lang="fi-FI"/>
          </a:p>
        </c:txPr>
        <c:crossAx val="440306064"/>
        <c:crosses val="autoZero"/>
        <c:crossBetween val="between"/>
        <c:majorUnit val="1"/>
        <c:minorUnit val="0.5"/>
      </c:valAx>
      <c:spPr>
        <a:ln>
          <a:noFill/>
        </a:ln>
      </c:spPr>
    </c:plotArea>
    <c:legend>
      <c:legendPos val="b"/>
      <c:layout>
        <c:manualLayout>
          <c:xMode val="edge"/>
          <c:yMode val="edge"/>
          <c:x val="8.7575808167457581E-2"/>
          <c:y val="0.91497600078582764"/>
          <c:w val="0.60501384735107422"/>
          <c:h val="4.4961217790842056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/>
        <a:lstStyle/>
        <a:p>
          <a:pPr>
            <a:defRPr sz="1100" smtId="4294967295"/>
          </a:pPr>
          <a:endParaRPr lang="fi-FI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400" smtId="4294967295">
          <a:solidFill>
            <a:schemeClr val="tx1"/>
          </a:solidFill>
        </a:defRPr>
      </a:pPr>
      <a:endParaRPr lang="fi-FI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8336268067359924"/>
          <c:y val="3.1758155673742294E-2"/>
          <c:w val="0.57348102331161499"/>
          <c:h val="0.81188762187957764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F36DFF"/>
            </a:solidFill>
            <a:ln>
              <a:noFill/>
            </a:ln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Sheet1!$A$2:$A$8</c:f>
              <c:strCache>
                <c:ptCount val="7"/>
                <c:pt idx="0">
                  <c:v>Esitän uusia ideoita ja parannuksia toiminnan kehittämiseksi.</c:v>
                </c:pt>
                <c:pt idx="1">
                  <c:v>Kohtaamme toisemme tasavertaisesti työyhteisössäni.</c:v>
                </c:pt>
                <c:pt idx="2">
                  <c:v>Saan toisilta apua ja tukea aina, kun tarvitsen.</c:v>
                </c:pt>
                <c:pt idx="3">
                  <c:v>Työhön liittyviä ristiriitoja ja epäkohtia käsitellään työyhteisössäni ratkaisukeskeisesti.</c:v>
                </c:pt>
                <c:pt idx="4">
                  <c:v>Työyhteisössäni ei puhuta toisista pahaa selän takana.</c:v>
                </c:pt>
                <c:pt idx="5">
                  <c:v>Työyhteisössäni laadittuja pelisääntöjä noudatetaan.</c:v>
                </c:pt>
                <c:pt idx="6">
                  <c:v>Työyhteisössäni on hyvä yhteishenki.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7.5853350189633399E-3</c:v>
                </c:pt>
                <c:pt idx="1">
                  <c:v>2.0227560050568898E-2</c:v>
                </c:pt>
                <c:pt idx="2">
                  <c:v>1.1378002528444999E-2</c:v>
                </c:pt>
                <c:pt idx="3">
                  <c:v>4.0455120101137797E-2</c:v>
                </c:pt>
                <c:pt idx="4">
                  <c:v>5.5625790139064497E-2</c:v>
                </c:pt>
                <c:pt idx="5">
                  <c:v>2.52844500632111E-2</c:v>
                </c:pt>
                <c:pt idx="6">
                  <c:v>2.4020227560050601E-2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0-02D5-4410-80BA-C2A398C01DD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F36DFF">
                <a:lumMod val="60000"/>
                <a:lumOff val="40000"/>
              </a:srgbClr>
            </a:solidFill>
            <a:ln>
              <a:noFill/>
            </a:ln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Sheet1!$A$2:$A$8</c:f>
              <c:strCache>
                <c:ptCount val="7"/>
                <c:pt idx="0">
                  <c:v>Esitän uusia ideoita ja parannuksia toiminnan kehittämiseksi.</c:v>
                </c:pt>
                <c:pt idx="1">
                  <c:v>Kohtaamme toisemme tasavertaisesti työyhteisössäni.</c:v>
                </c:pt>
                <c:pt idx="2">
                  <c:v>Saan toisilta apua ja tukea aina, kun tarvitsen.</c:v>
                </c:pt>
                <c:pt idx="3">
                  <c:v>Työhön liittyviä ristiriitoja ja epäkohtia käsitellään työyhteisössäni ratkaisukeskeisesti.</c:v>
                </c:pt>
                <c:pt idx="4">
                  <c:v>Työyhteisössäni ei puhuta toisista pahaa selän takana.</c:v>
                </c:pt>
                <c:pt idx="5">
                  <c:v>Työyhteisössäni laadittuja pelisääntöjä noudatetaan.</c:v>
                </c:pt>
                <c:pt idx="6">
                  <c:v>Työyhteisössäni on hyvä yhteishenki.</c:v>
                </c:pt>
              </c:strCache>
            </c:strRef>
          </c:cat>
          <c:val>
            <c:numRef>
              <c:f>Sheet1!$C$2:$C$8</c:f>
              <c:numCache>
                <c:formatCode>0%</c:formatCode>
                <c:ptCount val="7"/>
                <c:pt idx="0">
                  <c:v>2.4020227560050601E-2</c:v>
                </c:pt>
                <c:pt idx="1">
                  <c:v>4.5512010113779998E-2</c:v>
                </c:pt>
                <c:pt idx="2">
                  <c:v>2.52844500632111E-2</c:v>
                </c:pt>
                <c:pt idx="3">
                  <c:v>5.94184576485461E-2</c:v>
                </c:pt>
                <c:pt idx="4">
                  <c:v>7.0796460176991094E-2</c:v>
                </c:pt>
                <c:pt idx="5">
                  <c:v>4.8040455120101098E-2</c:v>
                </c:pt>
                <c:pt idx="6">
                  <c:v>4.0455120101137797E-2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1-02D5-4410-80BA-C2A398C01DD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D6A9"/>
            </a:solidFill>
            <a:ln>
              <a:noFill/>
            </a:ln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Sheet1!$A$2:$A$8</c:f>
              <c:strCache>
                <c:ptCount val="7"/>
                <c:pt idx="0">
                  <c:v>Esitän uusia ideoita ja parannuksia toiminnan kehittämiseksi.</c:v>
                </c:pt>
                <c:pt idx="1">
                  <c:v>Kohtaamme toisemme tasavertaisesti työyhteisössäni.</c:v>
                </c:pt>
                <c:pt idx="2">
                  <c:v>Saan toisilta apua ja tukea aina, kun tarvitsen.</c:v>
                </c:pt>
                <c:pt idx="3">
                  <c:v>Työhön liittyviä ristiriitoja ja epäkohtia käsitellään työyhteisössäni ratkaisukeskeisesti.</c:v>
                </c:pt>
                <c:pt idx="4">
                  <c:v>Työyhteisössäni ei puhuta toisista pahaa selän takana.</c:v>
                </c:pt>
                <c:pt idx="5">
                  <c:v>Työyhteisössäni laadittuja pelisääntöjä noudatetaan.</c:v>
                </c:pt>
                <c:pt idx="6">
                  <c:v>Työyhteisössäni on hyvä yhteishenki.</c:v>
                </c:pt>
              </c:strCache>
            </c:strRef>
          </c:cat>
          <c:val>
            <c:numRef>
              <c:f>Sheet1!$D$2:$D$8</c:f>
              <c:numCache>
                <c:formatCode>0%</c:formatCode>
                <c:ptCount val="7"/>
                <c:pt idx="0">
                  <c:v>9.8609355246523395E-2</c:v>
                </c:pt>
                <c:pt idx="1">
                  <c:v>7.8381795195954507E-2</c:v>
                </c:pt>
                <c:pt idx="2">
                  <c:v>5.1833122629582798E-2</c:v>
                </c:pt>
                <c:pt idx="3">
                  <c:v>0.14538558786346401</c:v>
                </c:pt>
                <c:pt idx="4">
                  <c:v>0.146649810366625</c:v>
                </c:pt>
                <c:pt idx="5">
                  <c:v>0.116308470290771</c:v>
                </c:pt>
                <c:pt idx="6">
                  <c:v>8.72313527180784E-2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2-02D5-4410-80BA-C2A398C01DD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D6A9">
                <a:lumMod val="90000"/>
              </a:srgbClr>
            </a:solidFill>
            <a:ln>
              <a:noFill/>
            </a:ln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Sheet1!$A$2:$A$8</c:f>
              <c:strCache>
                <c:ptCount val="7"/>
                <c:pt idx="0">
                  <c:v>Esitän uusia ideoita ja parannuksia toiminnan kehittämiseksi.</c:v>
                </c:pt>
                <c:pt idx="1">
                  <c:v>Kohtaamme toisemme tasavertaisesti työyhteisössäni.</c:v>
                </c:pt>
                <c:pt idx="2">
                  <c:v>Saan toisilta apua ja tukea aina, kun tarvitsen.</c:v>
                </c:pt>
                <c:pt idx="3">
                  <c:v>Työhön liittyviä ristiriitoja ja epäkohtia käsitellään työyhteisössäni ratkaisukeskeisesti.</c:v>
                </c:pt>
                <c:pt idx="4">
                  <c:v>Työyhteisössäni ei puhuta toisista pahaa selän takana.</c:v>
                </c:pt>
                <c:pt idx="5">
                  <c:v>Työyhteisössäni laadittuja pelisääntöjä noudatetaan.</c:v>
                </c:pt>
                <c:pt idx="6">
                  <c:v>Työyhteisössäni on hyvä yhteishenki.</c:v>
                </c:pt>
              </c:strCache>
            </c:strRef>
          </c:cat>
          <c:val>
            <c:numRef>
              <c:f>Sheet1!$E$2:$E$8</c:f>
              <c:numCache>
                <c:formatCode>0%</c:formatCode>
                <c:ptCount val="7"/>
                <c:pt idx="0">
                  <c:v>0.30341340075853401</c:v>
                </c:pt>
                <c:pt idx="1">
                  <c:v>0.173198482932996</c:v>
                </c:pt>
                <c:pt idx="2">
                  <c:v>0.14412136536030301</c:v>
                </c:pt>
                <c:pt idx="3">
                  <c:v>0.24525916561314801</c:v>
                </c:pt>
                <c:pt idx="4">
                  <c:v>0.21112515802781301</c:v>
                </c:pt>
                <c:pt idx="5">
                  <c:v>0.23640960809102399</c:v>
                </c:pt>
                <c:pt idx="6">
                  <c:v>0.16814159292035399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3-02D5-4410-80BA-C2A398C01DD3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5AD4BD"/>
            </a:solidFill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Sheet1!$A$2:$A$8</c:f>
              <c:strCache>
                <c:ptCount val="7"/>
                <c:pt idx="0">
                  <c:v>Esitän uusia ideoita ja parannuksia toiminnan kehittämiseksi.</c:v>
                </c:pt>
                <c:pt idx="1">
                  <c:v>Kohtaamme toisemme tasavertaisesti työyhteisössäni.</c:v>
                </c:pt>
                <c:pt idx="2">
                  <c:v>Saan toisilta apua ja tukea aina, kun tarvitsen.</c:v>
                </c:pt>
                <c:pt idx="3">
                  <c:v>Työhön liittyviä ristiriitoja ja epäkohtia käsitellään työyhteisössäni ratkaisukeskeisesti.</c:v>
                </c:pt>
                <c:pt idx="4">
                  <c:v>Työyhteisössäni ei puhuta toisista pahaa selän takana.</c:v>
                </c:pt>
                <c:pt idx="5">
                  <c:v>Työyhteisössäni laadittuja pelisääntöjä noudatetaan.</c:v>
                </c:pt>
                <c:pt idx="6">
                  <c:v>Työyhteisössäni on hyvä yhteishenki.</c:v>
                </c:pt>
              </c:strCache>
            </c:strRef>
          </c:cat>
          <c:val>
            <c:numRef>
              <c:f>Sheet1!$F$2:$F$8</c:f>
              <c:numCache>
                <c:formatCode>0%</c:formatCode>
                <c:ptCount val="7"/>
                <c:pt idx="0">
                  <c:v>0.36283185840707999</c:v>
                </c:pt>
                <c:pt idx="1">
                  <c:v>0.374209860935525</c:v>
                </c:pt>
                <c:pt idx="2">
                  <c:v>0.333754740834387</c:v>
                </c:pt>
                <c:pt idx="3">
                  <c:v>0.33122629582806601</c:v>
                </c:pt>
                <c:pt idx="4">
                  <c:v>0.34007585335019003</c:v>
                </c:pt>
                <c:pt idx="5">
                  <c:v>0.38305941845764901</c:v>
                </c:pt>
                <c:pt idx="6">
                  <c:v>0.38811630847029099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5-02D5-4410-80BA-C2A398C01DD3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6</c:v>
                </c:pt>
              </c:strCache>
            </c:strRef>
          </c:tx>
          <c:spPr>
            <a:solidFill>
              <a:srgbClr val="00AD9C"/>
            </a:solidFill>
          </c:spPr>
          <c:invertIfNegative val="0"/>
          <c:dLbls>
            <c:numFmt formatCode="0%;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Sheet1!$A$2:$A$8</c:f>
              <c:strCache>
                <c:ptCount val="7"/>
                <c:pt idx="0">
                  <c:v>Esitän uusia ideoita ja parannuksia toiminnan kehittämiseksi.</c:v>
                </c:pt>
                <c:pt idx="1">
                  <c:v>Kohtaamme toisemme tasavertaisesti työyhteisössäni.</c:v>
                </c:pt>
                <c:pt idx="2">
                  <c:v>Saan toisilta apua ja tukea aina, kun tarvitsen.</c:v>
                </c:pt>
                <c:pt idx="3">
                  <c:v>Työhön liittyviä ristiriitoja ja epäkohtia käsitellään työyhteisössäni ratkaisukeskeisesti.</c:v>
                </c:pt>
                <c:pt idx="4">
                  <c:v>Työyhteisössäni ei puhuta toisista pahaa selän takana.</c:v>
                </c:pt>
                <c:pt idx="5">
                  <c:v>Työyhteisössäni laadittuja pelisääntöjä noudatetaan.</c:v>
                </c:pt>
                <c:pt idx="6">
                  <c:v>Työyhteisössäni on hyvä yhteishenki.</c:v>
                </c:pt>
              </c:strCache>
            </c:strRef>
          </c:cat>
          <c:val>
            <c:numRef>
              <c:f>Sheet1!$G$2:$G$8</c:f>
              <c:numCache>
                <c:formatCode>0%</c:formatCode>
                <c:ptCount val="7"/>
                <c:pt idx="0">
                  <c:v>0.20353982300885001</c:v>
                </c:pt>
                <c:pt idx="1">
                  <c:v>0.30847029077117599</c:v>
                </c:pt>
                <c:pt idx="2">
                  <c:v>0.43362831858407103</c:v>
                </c:pt>
                <c:pt idx="3">
                  <c:v>0.17825537294563801</c:v>
                </c:pt>
                <c:pt idx="4">
                  <c:v>0.17572692793931699</c:v>
                </c:pt>
                <c:pt idx="5">
                  <c:v>0.19089759797724401</c:v>
                </c:pt>
                <c:pt idx="6">
                  <c:v>0.29203539823008901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6-02D5-4410-80BA-C2A398C01D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40306064"/>
        <c:axId val="440306456"/>
      </c:barChart>
      <c:catAx>
        <c:axId val="44030606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3175">
            <a:solidFill>
              <a:srgbClr val="3C3C3B"/>
            </a:solidFill>
          </a:ln>
        </c:spPr>
        <c:txPr>
          <a:bodyPr/>
          <a:lstStyle/>
          <a:p>
            <a:pPr>
              <a:defRPr sz="1100" smtId="4294967295"/>
            </a:pPr>
            <a:endParaRPr lang="fi-FI"/>
          </a:p>
        </c:txPr>
        <c:crossAx val="440306456"/>
        <c:crosses val="autoZero"/>
        <c:auto val="0"/>
        <c:lblAlgn val="ctr"/>
        <c:lblOffset val="100"/>
        <c:noMultiLvlLbl val="0"/>
      </c:catAx>
      <c:valAx>
        <c:axId val="440306456"/>
        <c:scaling>
          <c:orientation val="minMax"/>
          <c:max val="1"/>
        </c:scaling>
        <c:delete val="0"/>
        <c:axPos val="t"/>
        <c:majorGridlines>
          <c:spPr>
            <a:ln w="3175">
              <a:solidFill>
                <a:sysClr val="windowText" lastClr="000000"/>
              </a:solidFill>
            </a:ln>
          </c:spPr>
        </c:majorGridlines>
        <c:numFmt formatCode="0%" sourceLinked="1"/>
        <c:majorTickMark val="out"/>
        <c:minorTickMark val="none"/>
        <c:tickLblPos val="high"/>
        <c:spPr>
          <a:ln>
            <a:noFill/>
          </a:ln>
        </c:spPr>
        <c:txPr>
          <a:bodyPr/>
          <a:lstStyle/>
          <a:p>
            <a:pPr>
              <a:defRPr sz="1100" smtId="4294967295"/>
            </a:pPr>
            <a:endParaRPr lang="fi-FI"/>
          </a:p>
        </c:txPr>
        <c:crossAx val="440306064"/>
        <c:crosses val="autoZero"/>
        <c:crossBetween val="between"/>
      </c:valAx>
      <c:spPr>
        <a:ln>
          <a:noFill/>
        </a:ln>
      </c:spPr>
    </c:plotArea>
    <c:legend>
      <c:legendPos val="b"/>
      <c:layout>
        <c:manualLayout>
          <c:xMode val="edge"/>
          <c:yMode val="edge"/>
          <c:x val="0.21232521533966064"/>
          <c:y val="0.91333597898483276"/>
          <c:w val="0.78560113906860352"/>
          <c:h val="5.9948287904262543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/>
        <a:lstStyle/>
        <a:p>
          <a:pPr>
            <a:defRPr sz="1100" smtId="4294967295"/>
          </a:pPr>
          <a:endParaRPr lang="fi-FI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400" smtId="4294967295">
          <a:solidFill>
            <a:schemeClr val="tx1"/>
          </a:solidFill>
        </a:defRPr>
      </a:pPr>
      <a:endParaRPr lang="fi-FI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821836769580841"/>
          <c:y val="3.1758155673742294E-2"/>
          <c:w val="0.82441741228103638"/>
          <c:h val="0.8088777065277099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3C3C3B"/>
            </a:solidFill>
            <a:ln>
              <a:noFill/>
            </a:ln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Sheet1!$A$2:$A$8</c:f>
              <c:strCache>
                <c:ptCount val="7"/>
                <c:pt idx="0">
                  <c:v>Esitän uusia ideoita ja parannuksia toiminnan kehittämiseksi.</c:v>
                </c:pt>
                <c:pt idx="1">
                  <c:v>Kohtaamme toisemme tasavertaisesti työyhteisössäni.</c:v>
                </c:pt>
                <c:pt idx="2">
                  <c:v>Saan toisilta apua ja tukea aina, kun tarvitsen.</c:v>
                </c:pt>
                <c:pt idx="3">
                  <c:v>Työhön liittyviä ristiriitoja ja epäkohtia käsitellään työyhteisössäni ratkaisukeskeisesti.</c:v>
                </c:pt>
                <c:pt idx="4">
                  <c:v>Työyhteisössäni ei puhuta toisista pahaa selän takana.</c:v>
                </c:pt>
                <c:pt idx="5">
                  <c:v>Työyhteisössäni laadittuja pelisääntöjä noudatetaan.</c:v>
                </c:pt>
                <c:pt idx="6">
                  <c:v>Työyhteisössäni on hyvä yhteishenki.</c:v>
                </c:pt>
              </c:strCache>
            </c:strRef>
          </c:cat>
          <c:val>
            <c:numRef>
              <c:f>Sheet1!$B$2:$B$8</c:f>
              <c:numCache>
                <c:formatCode>#,##0.0</c:formatCode>
                <c:ptCount val="7"/>
                <c:pt idx="0">
                  <c:v>4.6005056890012597</c:v>
                </c:pt>
                <c:pt idx="1">
                  <c:v>4.7610619469026503</c:v>
                </c:pt>
                <c:pt idx="2">
                  <c:v>5.0644753476611903</c:v>
                </c:pt>
                <c:pt idx="3">
                  <c:v>4.3021491782553696</c:v>
                </c:pt>
                <c:pt idx="4">
                  <c:v>4.2364096080910203</c:v>
                </c:pt>
                <c:pt idx="5">
                  <c:v>4.4766118836915298</c:v>
                </c:pt>
                <c:pt idx="6">
                  <c:v>4.73198482932996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0-1FE5-4EB2-A275-922231BCA23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3C3C3B">
                <a:lumMod val="60000"/>
                <a:lumOff val="40000"/>
              </a:srgbClr>
            </a:solidFill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aseline="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Sheet1!$A$2:$A$8</c:f>
              <c:strCache>
                <c:ptCount val="7"/>
                <c:pt idx="0">
                  <c:v>Esitän uusia ideoita ja parannuksia toiminnan kehittämiseksi.</c:v>
                </c:pt>
                <c:pt idx="1">
                  <c:v>Kohtaamme toisemme tasavertaisesti työyhteisössäni.</c:v>
                </c:pt>
                <c:pt idx="2">
                  <c:v>Saan toisilta apua ja tukea aina, kun tarvitsen.</c:v>
                </c:pt>
                <c:pt idx="3">
                  <c:v>Työhön liittyviä ristiriitoja ja epäkohtia käsitellään työyhteisössäni ratkaisukeskeisesti.</c:v>
                </c:pt>
                <c:pt idx="4">
                  <c:v>Työyhteisössäni ei puhuta toisista pahaa selän takana.</c:v>
                </c:pt>
                <c:pt idx="5">
                  <c:v>Työyhteisössäni laadittuja pelisääntöjä noudatetaan.</c:v>
                </c:pt>
                <c:pt idx="6">
                  <c:v>Työyhteisössäni on hyvä yhteishenki.</c:v>
                </c:pt>
              </c:strCache>
            </c:strRef>
          </c:cat>
          <c:val>
            <c:numRef>
              <c:f>Sheet1!$C$2:$C$8</c:f>
              <c:numCache>
                <c:formatCode>#,##0.0</c:formatCode>
                <c:ptCount val="7"/>
                <c:pt idx="0">
                  <c:v>4.5286458333333304</c:v>
                </c:pt>
                <c:pt idx="1">
                  <c:v>4.7473958333333304</c:v>
                </c:pt>
                <c:pt idx="2">
                  <c:v>5.0611979166666696</c:v>
                </c:pt>
                <c:pt idx="3">
                  <c:v>4.3033854166666696</c:v>
                </c:pt>
                <c:pt idx="4">
                  <c:v>4.12890625</c:v>
                </c:pt>
                <c:pt idx="5">
                  <c:v>4.4544270833333304</c:v>
                </c:pt>
                <c:pt idx="6">
                  <c:v>4.6809895833333304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0-993C-44A2-9314-1A6B908B3B6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3C3C3B">
                <a:lumMod val="20000"/>
                <a:lumOff val="80000"/>
              </a:srgbClr>
            </a:solidFill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Sheet1!$A$2:$A$8</c:f>
              <c:strCache>
                <c:ptCount val="7"/>
                <c:pt idx="0">
                  <c:v>Esitän uusia ideoita ja parannuksia toiminnan kehittämiseksi.</c:v>
                </c:pt>
                <c:pt idx="1">
                  <c:v>Kohtaamme toisemme tasavertaisesti työyhteisössäni.</c:v>
                </c:pt>
                <c:pt idx="2">
                  <c:v>Saan toisilta apua ja tukea aina, kun tarvitsen.</c:v>
                </c:pt>
                <c:pt idx="3">
                  <c:v>Työhön liittyviä ristiriitoja ja epäkohtia käsitellään työyhteisössäni ratkaisukeskeisesti.</c:v>
                </c:pt>
                <c:pt idx="4">
                  <c:v>Työyhteisössäni ei puhuta toisista pahaa selän takana.</c:v>
                </c:pt>
                <c:pt idx="5">
                  <c:v>Työyhteisössäni laadittuja pelisääntöjä noudatetaan.</c:v>
                </c:pt>
                <c:pt idx="6">
                  <c:v>Työyhteisössäni on hyvä yhteishenki.</c:v>
                </c:pt>
              </c:strCache>
            </c:strRef>
          </c:cat>
          <c:val>
            <c:numRef>
              <c:f>Sheet1!$D$2:$D$8</c:f>
              <c:numCache>
                <c:formatCode>#,##0.0</c:formatCode>
                <c:ptCount val="7"/>
                <c:pt idx="0">
                  <c:v>4.6282051282051304</c:v>
                </c:pt>
                <c:pt idx="1">
                  <c:v>4.7521367521367504</c:v>
                </c:pt>
                <c:pt idx="2">
                  <c:v>5.07549857549858</c:v>
                </c:pt>
                <c:pt idx="3">
                  <c:v>4.2905982905982896</c:v>
                </c:pt>
                <c:pt idx="4">
                  <c:v>4.1082621082621102</c:v>
                </c:pt>
                <c:pt idx="5">
                  <c:v>4.52564102564103</c:v>
                </c:pt>
                <c:pt idx="6">
                  <c:v>4.7435897435897401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0-44EC-44C7-BEF5-2CB6CA5D47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0306064"/>
        <c:axId val="440306456"/>
      </c:barChart>
      <c:catAx>
        <c:axId val="440306064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440306456"/>
        <c:crosses val="autoZero"/>
        <c:auto val="0"/>
        <c:lblAlgn val="ctr"/>
        <c:lblOffset val="100"/>
        <c:noMultiLvlLbl val="0"/>
      </c:catAx>
      <c:valAx>
        <c:axId val="440306456"/>
        <c:scaling>
          <c:orientation val="minMax"/>
          <c:max val="6"/>
          <c:min val="1"/>
        </c:scaling>
        <c:delete val="0"/>
        <c:axPos val="t"/>
        <c:majorGridlines>
          <c:spPr>
            <a:ln w="3175">
              <a:solidFill>
                <a:sysClr val="windowText" lastClr="000000"/>
              </a:solidFill>
            </a:ln>
          </c:spPr>
        </c:majorGridlines>
        <c:numFmt formatCode="0" sourceLinked="0"/>
        <c:majorTickMark val="out"/>
        <c:minorTickMark val="none"/>
        <c:tickLblPos val="high"/>
        <c:spPr>
          <a:ln>
            <a:noFill/>
          </a:ln>
        </c:spPr>
        <c:txPr>
          <a:bodyPr/>
          <a:lstStyle/>
          <a:p>
            <a:pPr>
              <a:defRPr sz="1100" smtId="4294967295"/>
            </a:pPr>
            <a:endParaRPr lang="fi-FI"/>
          </a:p>
        </c:txPr>
        <c:crossAx val="440306064"/>
        <c:crosses val="autoZero"/>
        <c:crossBetween val="between"/>
        <c:majorUnit val="1"/>
        <c:minorUnit val="0.5"/>
      </c:valAx>
      <c:spPr>
        <a:ln>
          <a:noFill/>
        </a:ln>
      </c:spPr>
    </c:plotArea>
    <c:legend>
      <c:legendPos val="b"/>
      <c:layout>
        <c:manualLayout>
          <c:xMode val="edge"/>
          <c:yMode val="edge"/>
          <c:x val="8.7575808167457581E-2"/>
          <c:y val="0.91497600078582764"/>
          <c:w val="0.6682736873626709"/>
          <c:h val="3.8056954741477966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/>
        <a:lstStyle/>
        <a:p>
          <a:pPr>
            <a:defRPr sz="1100" smtId="4294967295"/>
          </a:pPr>
          <a:endParaRPr lang="fi-FI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400" smtId="4294967295">
          <a:solidFill>
            <a:schemeClr val="tx1"/>
          </a:solidFill>
        </a:defRPr>
      </a:pPr>
      <a:endParaRPr lang="fi-FI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8336268067359924"/>
          <c:y val="3.1758155673742294E-2"/>
          <c:w val="0.57348102331161499"/>
          <c:h val="0.7637289762496948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F36DFF"/>
            </a:solidFill>
            <a:ln>
              <a:noFill/>
            </a:ln>
          </c:spPr>
          <c:invertIfNegative val="0"/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3-F349-439C-A4B9-D91F1F6F60BF}"/>
                </c:ext>
              </c:extLst>
            </c:dLbl>
            <c:numFmt formatCode="0%;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Olen aktiivinen ja vastuullinen viestijä työyhteisössäni.</c:v>
                </c:pt>
                <c:pt idx="1">
                  <c:v>Saamme riittävästi tietoa koko organisaation nykytilasta ja tulevaisuuden näkymistä.</c:v>
                </c:pt>
                <c:pt idx="2">
                  <c:v>Seuraan kaupungin sisäisiä viestintäkanavia säännöllisesti.</c:v>
                </c:pt>
                <c:pt idx="3">
                  <c:v>Tietoa ja osaamista jaetaan työyhteisössäni avoimesti.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7.5853350189633399E-3</c:v>
                </c:pt>
                <c:pt idx="1">
                  <c:v>3.7926675094816703E-2</c:v>
                </c:pt>
                <c:pt idx="2">
                  <c:v>2.9077117572692799E-2</c:v>
                </c:pt>
                <c:pt idx="3">
                  <c:v>2.6548672566371698E-2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0-02D5-4410-80BA-C2A398C01DD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F36DFF">
                <a:lumMod val="60000"/>
                <a:lumOff val="40000"/>
              </a:srgbClr>
            </a:solidFill>
            <a:ln>
              <a:noFill/>
            </a:ln>
          </c:spPr>
          <c:invertIfNegative val="0"/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7-F349-439C-A4B9-D91F1F6F60BF}"/>
                </c:ext>
              </c:extLst>
            </c:dLbl>
            <c:numFmt formatCode="0%;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Olen aktiivinen ja vastuullinen viestijä työyhteisössäni.</c:v>
                </c:pt>
                <c:pt idx="1">
                  <c:v>Saamme riittävästi tietoa koko organisaation nykytilasta ja tulevaisuuden näkymistä.</c:v>
                </c:pt>
                <c:pt idx="2">
                  <c:v>Seuraan kaupungin sisäisiä viestintäkanavia säännöllisesti.</c:v>
                </c:pt>
                <c:pt idx="3">
                  <c:v>Tietoa ja osaamista jaetaan työyhteisössäni avoimesti.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1.5170670037926701E-2</c:v>
                </c:pt>
                <c:pt idx="1">
                  <c:v>9.9873577749683903E-2</c:v>
                </c:pt>
                <c:pt idx="2">
                  <c:v>7.7117572692793901E-2</c:v>
                </c:pt>
                <c:pt idx="3">
                  <c:v>4.2983565107458897E-2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1-02D5-4410-80BA-C2A398C01DD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D6A9"/>
            </a:solidFill>
            <a:ln>
              <a:noFill/>
            </a:ln>
          </c:spPr>
          <c:invertIfNegative val="0"/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B-F349-439C-A4B9-D91F1F6F60BF}"/>
                </c:ext>
              </c:extLst>
            </c:dLbl>
            <c:numFmt formatCode="0%;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Olen aktiivinen ja vastuullinen viestijä työyhteisössäni.</c:v>
                </c:pt>
                <c:pt idx="1">
                  <c:v>Saamme riittävästi tietoa koko organisaation nykytilasta ja tulevaisuuden näkymistä.</c:v>
                </c:pt>
                <c:pt idx="2">
                  <c:v>Seuraan kaupungin sisäisiä viestintäkanavia säännöllisesti.</c:v>
                </c:pt>
                <c:pt idx="3">
                  <c:v>Tietoa ja osaamista jaetaan työyhteisössäni avoimesti.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9.3552465233881194E-2</c:v>
                </c:pt>
                <c:pt idx="1">
                  <c:v>0.20353982300885001</c:v>
                </c:pt>
                <c:pt idx="2">
                  <c:v>0.14791403286978499</c:v>
                </c:pt>
                <c:pt idx="3">
                  <c:v>9.4816687737041702E-2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2-02D5-4410-80BA-C2A398C01DD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D6A9">
                <a:lumMod val="90000"/>
              </a:srgbClr>
            </a:solidFill>
            <a:ln>
              <a:noFill/>
            </a:ln>
          </c:spPr>
          <c:invertIfNegative val="0"/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F-F349-439C-A4B9-D91F1F6F60BF}"/>
                </c:ext>
              </c:extLst>
            </c:dLbl>
            <c:numFmt formatCode="0%;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Olen aktiivinen ja vastuullinen viestijä työyhteisössäni.</c:v>
                </c:pt>
                <c:pt idx="1">
                  <c:v>Saamme riittävästi tietoa koko organisaation nykytilasta ja tulevaisuuden näkymistä.</c:v>
                </c:pt>
                <c:pt idx="2">
                  <c:v>Seuraan kaupungin sisäisiä viestintäkanavia säännöllisesti.</c:v>
                </c:pt>
                <c:pt idx="3">
                  <c:v>Tietoa ja osaamista jaetaan työyhteisössäni avoimesti.</c:v>
                </c:pt>
              </c:strCache>
            </c:strRef>
          </c:cat>
          <c:val>
            <c:numRef>
              <c:f>Sheet1!$E$2:$E$5</c:f>
              <c:numCache>
                <c:formatCode>0%</c:formatCode>
                <c:ptCount val="4"/>
                <c:pt idx="0">
                  <c:v>0.26927939317319799</c:v>
                </c:pt>
                <c:pt idx="1">
                  <c:v>0.29456384323640999</c:v>
                </c:pt>
                <c:pt idx="2">
                  <c:v>0.265486725663717</c:v>
                </c:pt>
                <c:pt idx="3">
                  <c:v>0.25158027812895101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3-02D5-4410-80BA-C2A398C01DD3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5AD4BD"/>
            </a:solidFill>
          </c:spPr>
          <c:invertIfNegative val="0"/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13-F349-439C-A4B9-D91F1F6F60BF}"/>
                </c:ext>
              </c:extLst>
            </c:dLbl>
            <c:numFmt formatCode="0%;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Olen aktiivinen ja vastuullinen viestijä työyhteisössäni.</c:v>
                </c:pt>
                <c:pt idx="1">
                  <c:v>Saamme riittävästi tietoa koko organisaation nykytilasta ja tulevaisuuden näkymistä.</c:v>
                </c:pt>
                <c:pt idx="2">
                  <c:v>Seuraan kaupungin sisäisiä viestintäkanavia säännöllisesti.</c:v>
                </c:pt>
                <c:pt idx="3">
                  <c:v>Tietoa ja osaamista jaetaan työyhteisössäni avoimesti.</c:v>
                </c:pt>
              </c:strCache>
            </c:strRef>
          </c:cat>
          <c:val>
            <c:numRef>
              <c:f>Sheet1!$F$2:$F$5</c:f>
              <c:numCache>
                <c:formatCode>0%</c:formatCode>
                <c:ptCount val="4"/>
                <c:pt idx="0">
                  <c:v>0.43109987357774998</c:v>
                </c:pt>
                <c:pt idx="1">
                  <c:v>0.246523388116308</c:v>
                </c:pt>
                <c:pt idx="2">
                  <c:v>0.26927939317319799</c:v>
                </c:pt>
                <c:pt idx="3">
                  <c:v>0.37800252844500598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5-02D5-4410-80BA-C2A398C01DD3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6</c:v>
                </c:pt>
              </c:strCache>
            </c:strRef>
          </c:tx>
          <c:spPr>
            <a:solidFill>
              <a:srgbClr val="00AD9C"/>
            </a:solidFill>
          </c:spPr>
          <c:invertIfNegative val="0"/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17-F349-439C-A4B9-D91F1F6F60BF}"/>
                </c:ext>
              </c:extLst>
            </c:dLbl>
            <c:numFmt formatCode="0%;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Olen aktiivinen ja vastuullinen viestijä työyhteisössäni.</c:v>
                </c:pt>
                <c:pt idx="1">
                  <c:v>Saamme riittävästi tietoa koko organisaation nykytilasta ja tulevaisuuden näkymistä.</c:v>
                </c:pt>
                <c:pt idx="2">
                  <c:v>Seuraan kaupungin sisäisiä viestintäkanavia säännöllisesti.</c:v>
                </c:pt>
                <c:pt idx="3">
                  <c:v>Tietoa ja osaamista jaetaan työyhteisössäni avoimesti.</c:v>
                </c:pt>
              </c:strCache>
            </c:strRef>
          </c:cat>
          <c:val>
            <c:numRef>
              <c:f>Sheet1!$G$2:$G$5</c:f>
              <c:numCache>
                <c:formatCode>0%</c:formatCode>
                <c:ptCount val="4"/>
                <c:pt idx="0">
                  <c:v>0.18331226295828101</c:v>
                </c:pt>
                <c:pt idx="1">
                  <c:v>0.117572692793932</c:v>
                </c:pt>
                <c:pt idx="2">
                  <c:v>0.21112515802781301</c:v>
                </c:pt>
                <c:pt idx="3">
                  <c:v>0.206068268015171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6-02D5-4410-80BA-C2A398C01D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40306064"/>
        <c:axId val="440306456"/>
      </c:barChart>
      <c:catAx>
        <c:axId val="44030606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3175">
            <a:solidFill>
              <a:srgbClr val="3C3C3B"/>
            </a:solidFill>
          </a:ln>
        </c:spPr>
        <c:txPr>
          <a:bodyPr/>
          <a:lstStyle/>
          <a:p>
            <a:pPr>
              <a:defRPr sz="1200" smtId="4294967295"/>
            </a:pPr>
            <a:endParaRPr lang="fi-FI"/>
          </a:p>
        </c:txPr>
        <c:crossAx val="440306456"/>
        <c:crosses val="autoZero"/>
        <c:auto val="0"/>
        <c:lblAlgn val="ctr"/>
        <c:lblOffset val="100"/>
        <c:noMultiLvlLbl val="0"/>
      </c:catAx>
      <c:valAx>
        <c:axId val="440306456"/>
        <c:scaling>
          <c:orientation val="minMax"/>
          <c:max val="1"/>
        </c:scaling>
        <c:delete val="0"/>
        <c:axPos val="t"/>
        <c:majorGridlines>
          <c:spPr>
            <a:ln w="3175">
              <a:solidFill>
                <a:sysClr val="windowText" lastClr="000000"/>
              </a:solidFill>
            </a:ln>
          </c:spPr>
        </c:majorGridlines>
        <c:numFmt formatCode="0%" sourceLinked="1"/>
        <c:majorTickMark val="out"/>
        <c:minorTickMark val="none"/>
        <c:tickLblPos val="high"/>
        <c:spPr>
          <a:ln>
            <a:noFill/>
          </a:ln>
        </c:spPr>
        <c:txPr>
          <a:bodyPr/>
          <a:lstStyle/>
          <a:p>
            <a:pPr>
              <a:defRPr sz="1100" smtId="4294967295"/>
            </a:pPr>
            <a:endParaRPr lang="fi-FI"/>
          </a:p>
        </c:txPr>
        <c:crossAx val="440306064"/>
        <c:crosses val="autoZero"/>
        <c:crossBetween val="between"/>
      </c:valAx>
      <c:spPr>
        <a:ln>
          <a:noFill/>
        </a:ln>
      </c:spPr>
    </c:plotArea>
    <c:legend>
      <c:legendPos val="b"/>
      <c:layout>
        <c:manualLayout>
          <c:xMode val="edge"/>
          <c:yMode val="edge"/>
          <c:x val="0.21232521533966064"/>
          <c:y val="0.91333597898483276"/>
          <c:w val="0.78560113906860352"/>
          <c:h val="5.9948287904262543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/>
        <a:lstStyle/>
        <a:p>
          <a:pPr>
            <a:defRPr sz="1100" smtId="4294967295"/>
          </a:pPr>
          <a:endParaRPr lang="fi-FI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400" smtId="4294967295">
          <a:solidFill>
            <a:schemeClr val="tx1"/>
          </a:solidFill>
        </a:defRPr>
      </a:pPr>
      <a:endParaRPr lang="fi-FI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821836769580841"/>
          <c:y val="3.1758155673742294E-2"/>
          <c:w val="0.82441741228103638"/>
          <c:h val="0.7637289762496948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3C3C3B"/>
            </a:solidFill>
            <a:ln>
              <a:noFill/>
            </a:ln>
          </c:spPr>
          <c:invertIfNegative val="0"/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3-01B8-418F-A5F3-53478C14464F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Olen aktiivinen ja vastuullinen viestijä työyhteisössäni.</c:v>
                </c:pt>
                <c:pt idx="1">
                  <c:v>Saamme riittävästi tietoa koko organisaation nykytilasta ja tulevaisuuden näkymistä.</c:v>
                </c:pt>
                <c:pt idx="2">
                  <c:v>Seuraan kaupungin sisäisiä viestintäkanavia säännöllisesti.</c:v>
                </c:pt>
                <c:pt idx="3">
                  <c:v>Tietoa ja osaamista jaetaan työyhteisössäni avoimesti.</c:v>
                </c:pt>
              </c:strCache>
            </c:strRef>
          </c:cat>
          <c:val>
            <c:numRef>
              <c:f>Sheet1!$B$2:$B$5</c:f>
              <c:numCache>
                <c:formatCode>#,##0.0</c:formatCode>
                <c:ptCount val="4"/>
                <c:pt idx="0">
                  <c:v>4.6510745891276901</c:v>
                </c:pt>
                <c:pt idx="1">
                  <c:v>3.9646017699114999</c:v>
                </c:pt>
                <c:pt idx="2">
                  <c:v>4.3021491782553696</c:v>
                </c:pt>
                <c:pt idx="3">
                  <c:v>4.5297092288242702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0-1FE5-4EB2-A275-922231BCA23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3C3C3B">
                <a:lumMod val="60000"/>
                <a:lumOff val="40000"/>
              </a:srgbClr>
            </a:solidFill>
          </c:spPr>
          <c:invertIfNegative val="0"/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aseline="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7-01B8-418F-A5F3-53478C14464F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aseline="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Olen aktiivinen ja vastuullinen viestijä työyhteisössäni.</c:v>
                </c:pt>
                <c:pt idx="1">
                  <c:v>Saamme riittävästi tietoa koko organisaation nykytilasta ja tulevaisuuden näkymistä.</c:v>
                </c:pt>
                <c:pt idx="2">
                  <c:v>Seuraan kaupungin sisäisiä viestintäkanavia säännöllisesti.</c:v>
                </c:pt>
                <c:pt idx="3">
                  <c:v>Tietoa ja osaamista jaetaan työyhteisössäni avoimesti.</c:v>
                </c:pt>
              </c:strCache>
            </c:strRef>
          </c:cat>
          <c:val>
            <c:numRef>
              <c:f>Sheet1!$C$2:$C$5</c:f>
              <c:numCache>
                <c:formatCode>#,##0.0</c:formatCode>
                <c:ptCount val="4"/>
                <c:pt idx="0">
                  <c:v>4.6263020833333304</c:v>
                </c:pt>
                <c:pt idx="1">
                  <c:v>3.9856770833333299</c:v>
                </c:pt>
                <c:pt idx="2">
                  <c:v>4.3307291666666696</c:v>
                </c:pt>
                <c:pt idx="3">
                  <c:v>4.4791666666666696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0-7132-4AF2-AAE3-C444056E2AE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3C3C3B">
                <a:lumMod val="20000"/>
                <a:lumOff val="80000"/>
              </a:srgbClr>
            </a:solidFill>
          </c:spPr>
          <c:invertIfNegative val="0"/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smtId="4294967295"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B-01B8-418F-A5F3-53478C14464F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Olen aktiivinen ja vastuullinen viestijä työyhteisössäni.</c:v>
                </c:pt>
                <c:pt idx="1">
                  <c:v>Saamme riittävästi tietoa koko organisaation nykytilasta ja tulevaisuuden näkymistä.</c:v>
                </c:pt>
                <c:pt idx="2">
                  <c:v>Seuraan kaupungin sisäisiä viestintäkanavia säännöllisesti.</c:v>
                </c:pt>
                <c:pt idx="3">
                  <c:v>Tietoa ja osaamista jaetaan työyhteisössäni avoimesti.</c:v>
                </c:pt>
              </c:strCache>
            </c:strRef>
          </c:cat>
          <c:val>
            <c:numRef>
              <c:f>Sheet1!$D$2:$D$5</c:f>
              <c:numCache>
                <c:formatCode>#,##0.0</c:formatCode>
                <c:ptCount val="4"/>
                <c:pt idx="0">
                  <c:v>4.6467236467236503</c:v>
                </c:pt>
                <c:pt idx="1">
                  <c:v>4.0327635327635303</c:v>
                </c:pt>
                <c:pt idx="3">
                  <c:v>4.4814814814814801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0-682B-4D23-8D01-1FBCF47300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0306064"/>
        <c:axId val="440306456"/>
      </c:barChart>
      <c:catAx>
        <c:axId val="440306064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440306456"/>
        <c:crosses val="autoZero"/>
        <c:auto val="0"/>
        <c:lblAlgn val="ctr"/>
        <c:lblOffset val="100"/>
        <c:noMultiLvlLbl val="0"/>
      </c:catAx>
      <c:valAx>
        <c:axId val="440306456"/>
        <c:scaling>
          <c:orientation val="minMax"/>
          <c:max val="6"/>
          <c:min val="1"/>
        </c:scaling>
        <c:delete val="0"/>
        <c:axPos val="t"/>
        <c:majorGridlines>
          <c:spPr>
            <a:ln w="3175">
              <a:solidFill>
                <a:sysClr val="windowText" lastClr="000000"/>
              </a:solidFill>
            </a:ln>
          </c:spPr>
        </c:majorGridlines>
        <c:numFmt formatCode="0" sourceLinked="0"/>
        <c:majorTickMark val="out"/>
        <c:minorTickMark val="none"/>
        <c:tickLblPos val="high"/>
        <c:spPr>
          <a:ln>
            <a:noFill/>
          </a:ln>
        </c:spPr>
        <c:txPr>
          <a:bodyPr/>
          <a:lstStyle/>
          <a:p>
            <a:pPr>
              <a:defRPr sz="1100" smtId="4294967295"/>
            </a:pPr>
            <a:endParaRPr lang="fi-FI"/>
          </a:p>
        </c:txPr>
        <c:crossAx val="440306064"/>
        <c:crosses val="autoZero"/>
        <c:crossBetween val="between"/>
        <c:majorUnit val="1"/>
        <c:minorUnit val="0.5"/>
      </c:valAx>
      <c:spPr>
        <a:ln>
          <a:noFill/>
        </a:ln>
      </c:spPr>
    </c:plotArea>
    <c:legend>
      <c:legendPos val="b"/>
      <c:layout>
        <c:manualLayout>
          <c:xMode val="edge"/>
          <c:yMode val="edge"/>
          <c:x val="8.7575808167457581E-2"/>
          <c:y val="0.91497600078582764"/>
          <c:w val="0.60501384735107422"/>
          <c:h val="4.4961217790842056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/>
        <a:lstStyle/>
        <a:p>
          <a:pPr>
            <a:defRPr sz="1100" smtId="4294967295"/>
          </a:pPr>
          <a:endParaRPr lang="fi-FI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400" smtId="4294967295">
          <a:solidFill>
            <a:schemeClr val="tx1"/>
          </a:solidFill>
        </a:defRPr>
      </a:pPr>
      <a:endParaRPr lang="fi-FI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E1BA32-B43E-4FD5-B21E-C1B1B9E82D00}" type="datetimeFigureOut">
              <a:rPr lang="fi-FI" smtClean="0"/>
              <a:t>11.4.2025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98D4D-CB66-4187-9A98-0BB85BBE9B5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71039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5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5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5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5.sv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3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3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5.sv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5.sv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5.sv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5.sv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3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C0CDE6-842F-E141-927B-6C1EF5D12B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7799" b="7799"/>
          <a:stretch>
            <a:fillRect/>
          </a:stretch>
        </p:blipFill>
        <p:spPr>
          <a:xfrm>
            <a:off x="3964" y="1"/>
            <a:ext cx="12192000" cy="6858001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6B84BFC3-186A-F945-8A78-BF307BD8ED95}"/>
              </a:ext>
            </a:extLst>
          </p:cNvPr>
          <p:cNvSpPr/>
          <p:nvPr userDrawn="1"/>
        </p:nvSpPr>
        <p:spPr>
          <a:xfrm>
            <a:off x="5285" y="1"/>
            <a:ext cx="12192000" cy="6858001"/>
          </a:xfrm>
          <a:prstGeom prst="rect">
            <a:avLst/>
          </a:prstGeom>
          <a:gradFill flip="none" rotWithShape="1">
            <a:gsLst>
              <a:gs pos="64000">
                <a:schemeClr val="tx1">
                  <a:alpha val="0"/>
                </a:schemeClr>
              </a:gs>
              <a:gs pos="100000">
                <a:schemeClr val="tx1">
                  <a:alpha val="71066"/>
                </a:schemeClr>
              </a:gs>
            </a:gsLst>
            <a:lin ang="27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2400">
              <a:solidFill>
                <a:schemeClr val="bg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ABA2C86-E8B4-EF4E-B954-325712009669}"/>
              </a:ext>
            </a:extLst>
          </p:cNvPr>
          <p:cNvCxnSpPr/>
          <p:nvPr userDrawn="1"/>
        </p:nvCxnSpPr>
        <p:spPr>
          <a:xfrm>
            <a:off x="1322" y="881477"/>
            <a:ext cx="12190679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9B10F90-588A-1C40-B050-73C92F7EE511}"/>
              </a:ext>
            </a:extLst>
          </p:cNvPr>
          <p:cNvCxnSpPr/>
          <p:nvPr userDrawn="1"/>
        </p:nvCxnSpPr>
        <p:spPr>
          <a:xfrm flipH="1">
            <a:off x="10139913" y="-1"/>
            <a:ext cx="1472" cy="6904007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äivämäärän paikkamerkki 2">
            <a:extLst>
              <a:ext uri="{FF2B5EF4-FFF2-40B4-BE49-F238E27FC236}">
                <a16:creationId xmlns:a16="http://schemas.microsoft.com/office/drawing/2014/main" id="{EE264EAB-C9B4-1747-80B1-78D34D482A06}"/>
              </a:ext>
            </a:extLst>
          </p:cNvPr>
          <p:cNvSpPr txBox="1"/>
          <p:nvPr userDrawn="1"/>
        </p:nvSpPr>
        <p:spPr>
          <a:xfrm>
            <a:off x="10139914" y="437251"/>
            <a:ext cx="1741461" cy="307959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r" defTabSz="408183" rtl="0" eaLnBrk="1" latinLnBrk="0" hangingPunct="1">
              <a:defRPr sz="700" b="0" i="0" kern="1200">
                <a:solidFill>
                  <a:srgbClr val="3C3C3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818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5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3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1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0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84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583517C-69A2-3E42-ABC0-4D7C505A3DAE}" type="datetime1">
              <a:rPr lang="fi-FI" sz="1200" smtClean="0">
                <a:solidFill>
                  <a:schemeClr val="bg1"/>
                </a:solidFill>
              </a:rPr>
              <a:pPr algn="ctr"/>
              <a:t>11.4.2025</a:t>
            </a:fld>
            <a:endParaRPr lang="fi-FI" sz="1200">
              <a:solidFill>
                <a:schemeClr val="bg1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AB95120-05E3-7C41-9D98-3C1E3570ACDE}"/>
              </a:ext>
            </a:extLst>
          </p:cNvPr>
          <p:cNvCxnSpPr/>
          <p:nvPr userDrawn="1"/>
        </p:nvCxnSpPr>
        <p:spPr>
          <a:xfrm flipH="1">
            <a:off x="11882700" y="-1"/>
            <a:ext cx="0" cy="6858001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2E031E9-8712-4C41-94BB-9CFA00DA0D67}"/>
              </a:ext>
            </a:extLst>
          </p:cNvPr>
          <p:cNvCxnSpPr/>
          <p:nvPr userDrawn="1"/>
        </p:nvCxnSpPr>
        <p:spPr>
          <a:xfrm flipH="1">
            <a:off x="737633" y="0"/>
            <a:ext cx="0" cy="685800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ED0FFD0-68BA-874C-A2D2-CB0153DD2D46}"/>
              </a:ext>
            </a:extLst>
          </p:cNvPr>
          <p:cNvCxnSpPr/>
          <p:nvPr userDrawn="1"/>
        </p:nvCxnSpPr>
        <p:spPr>
          <a:xfrm>
            <a:off x="1322" y="307777"/>
            <a:ext cx="12190679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A0DA312-E5A9-5E43-A9C8-3056B51F2869}"/>
              </a:ext>
            </a:extLst>
          </p:cNvPr>
          <p:cNvCxnSpPr/>
          <p:nvPr userDrawn="1"/>
        </p:nvCxnSpPr>
        <p:spPr>
          <a:xfrm>
            <a:off x="-1321" y="6551521"/>
            <a:ext cx="12190679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224545C-D390-494F-BC40-A15327D97F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91516" y="306477"/>
            <a:ext cx="4474783" cy="555331"/>
          </a:xfrm>
        </p:spPr>
        <p:txBody>
          <a:bodyPr anchor="ctr">
            <a:noAutofit/>
          </a:bodyPr>
          <a:lstStyle>
            <a:lvl1pPr marL="0" indent="0">
              <a:buNone/>
              <a:defRPr sz="1867">
                <a:solidFill>
                  <a:schemeClr val="bg1"/>
                </a:solidFill>
              </a:defRPr>
            </a:lvl1pPr>
          </a:lstStyle>
          <a:p>
            <a:pPr lvl="0"/>
            <a:r>
              <a:rPr lang="en-GB" err="1"/>
              <a:t>Asiakas</a:t>
            </a:r>
            <a:endParaRPr lang="en-FI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235516FF-6B9E-5845-AF23-29F9750F53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91516" y="881476"/>
            <a:ext cx="8166899" cy="5650377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ct val="0"/>
              </a:spcBef>
              <a:buNone/>
              <a:defRPr sz="8000" b="1">
                <a:solidFill>
                  <a:schemeClr val="bg1"/>
                </a:solidFill>
              </a:defRPr>
            </a:lvl1pPr>
            <a:lvl2pPr marL="54423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2" name="Picture 25">
            <a:extLst>
              <a:ext uri="{FF2B5EF4-FFF2-40B4-BE49-F238E27FC236}">
                <a16:creationId xmlns:a16="http://schemas.microsoft.com/office/drawing/2014/main" id="{1CCF5694-750D-2D47-C797-7302B2DDE41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90925" y="5307442"/>
            <a:ext cx="1023295" cy="93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389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Väliotsikk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C0CDE6-842F-E141-927B-6C1EF5D12B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7799" b="7799"/>
          <a:stretch>
            <a:fillRect/>
          </a:stretch>
        </p:blipFill>
        <p:spPr>
          <a:xfrm>
            <a:off x="-4" y="1"/>
            <a:ext cx="12192000" cy="6858001"/>
          </a:xfrm>
          <a:prstGeom prst="rect">
            <a:avLst/>
          </a:prstGeom>
        </p:spPr>
      </p:pic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235516FF-6B9E-5845-AF23-29F9750F53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32098" y="698912"/>
            <a:ext cx="8026317" cy="6159088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ct val="0"/>
              </a:spcBef>
              <a:buNone/>
              <a:defRPr sz="8000" b="1">
                <a:solidFill>
                  <a:schemeClr val="bg1"/>
                </a:solidFill>
              </a:defRPr>
            </a:lvl1pPr>
            <a:lvl2pPr marL="54423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B3B8F79-68C6-9B4A-AD9C-9B17D1214C46}"/>
              </a:ext>
            </a:extLst>
          </p:cNvPr>
          <p:cNvCxnSpPr/>
          <p:nvPr userDrawn="1"/>
        </p:nvCxnSpPr>
        <p:spPr>
          <a:xfrm flipH="1">
            <a:off x="11884031" y="698912"/>
            <a:ext cx="307948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26513EE-7FD6-AC4E-A277-3EEE4E0393A6}"/>
              </a:ext>
            </a:extLst>
          </p:cNvPr>
          <p:cNvCxnSpPr/>
          <p:nvPr userDrawn="1"/>
        </p:nvCxnSpPr>
        <p:spPr>
          <a:xfrm>
            <a:off x="-9" y="698912"/>
            <a:ext cx="12192000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C82632C-9E34-D44A-BB27-EF47696C8E7D}"/>
              </a:ext>
            </a:extLst>
          </p:cNvPr>
          <p:cNvCxnSpPr/>
          <p:nvPr userDrawn="1"/>
        </p:nvCxnSpPr>
        <p:spPr>
          <a:xfrm flipH="1">
            <a:off x="11130737" y="-1"/>
            <a:ext cx="0" cy="698913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BB5714-A293-9448-B159-F9B7911575D4}"/>
              </a:ext>
            </a:extLst>
          </p:cNvPr>
          <p:cNvCxnSpPr/>
          <p:nvPr userDrawn="1"/>
        </p:nvCxnSpPr>
        <p:spPr>
          <a:xfrm flipH="1">
            <a:off x="737633" y="0"/>
            <a:ext cx="0" cy="685800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CC22B4C2-68F4-AE40-96AF-EFB7A2CE13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52046" y="112263"/>
            <a:ext cx="521119" cy="477479"/>
          </a:xfrm>
          <a:prstGeom prst="rect">
            <a:avLst/>
          </a:prstGeom>
        </p:spPr>
      </p:pic>
      <p:sp>
        <p:nvSpPr>
          <p:cNvPr id="28" name="Dian numeron paikkamerkki 5">
            <a:extLst>
              <a:ext uri="{FF2B5EF4-FFF2-40B4-BE49-F238E27FC236}">
                <a16:creationId xmlns:a16="http://schemas.microsoft.com/office/drawing/2014/main" id="{F634D2DE-D5CA-3149-8F1A-52B54BFE8AEE}"/>
              </a:ext>
            </a:extLst>
          </p:cNvPr>
          <p:cNvSpPr txBox="1"/>
          <p:nvPr userDrawn="1"/>
        </p:nvSpPr>
        <p:spPr>
          <a:xfrm>
            <a:off x="11885745" y="151467"/>
            <a:ext cx="306255" cy="395956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ctr" defTabSz="408183" rtl="0" eaLnBrk="1" latinLnBrk="0" hangingPunct="1">
              <a:defRPr sz="7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818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5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3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1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0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84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857027-099E-9740-966F-CB4612204900}" type="slidenum">
              <a:rPr lang="fi-FI" sz="933" smtClean="0">
                <a:solidFill>
                  <a:schemeClr val="bg1"/>
                </a:solidFill>
              </a:rPr>
              <a:t>‹#›</a:t>
            </a:fld>
            <a:endParaRPr lang="fi-FI" sz="933">
              <a:solidFill>
                <a:schemeClr val="bg1"/>
              </a:solidFill>
            </a:endParaRPr>
          </a:p>
        </p:txBody>
      </p:sp>
      <p:sp>
        <p:nvSpPr>
          <p:cNvPr id="29" name="Text Placeholder 12">
            <a:extLst>
              <a:ext uri="{FF2B5EF4-FFF2-40B4-BE49-F238E27FC236}">
                <a16:creationId xmlns:a16="http://schemas.microsoft.com/office/drawing/2014/main" id="{EC333BF1-04B4-A942-BB8C-DD31FAC593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5400000">
            <a:off x="9614945" y="3203988"/>
            <a:ext cx="4847851" cy="306256"/>
          </a:xfrm>
        </p:spPr>
        <p:txBody>
          <a:bodyPr anchor="ctr">
            <a:noAutofit/>
          </a:bodyPr>
          <a:lstStyle>
            <a:lvl1pPr marL="0" indent="0">
              <a:buNone/>
              <a:defRPr sz="933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FI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642D004-5F1B-1B41-B929-873B1AC7E0D4}"/>
              </a:ext>
            </a:extLst>
          </p:cNvPr>
          <p:cNvCxnSpPr/>
          <p:nvPr userDrawn="1"/>
        </p:nvCxnSpPr>
        <p:spPr>
          <a:xfrm flipH="1">
            <a:off x="11882700" y="-1"/>
            <a:ext cx="0" cy="6858001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638401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Väliotsikk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C0CDE6-842F-E141-927B-6C1EF5D12B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7799" b="7799"/>
          <a:stretch>
            <a:fillRect/>
          </a:stretch>
        </p:blipFill>
        <p:spPr>
          <a:xfrm>
            <a:off x="-4" y="1"/>
            <a:ext cx="12192000" cy="6858001"/>
          </a:xfrm>
          <a:prstGeom prst="rect">
            <a:avLst/>
          </a:prstGeom>
        </p:spPr>
      </p:pic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235516FF-6B9E-5845-AF23-29F9750F53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32098" y="698912"/>
            <a:ext cx="8026317" cy="6159088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ct val="0"/>
              </a:spcBef>
              <a:buNone/>
              <a:defRPr sz="8000" b="1">
                <a:solidFill>
                  <a:schemeClr val="bg1"/>
                </a:solidFill>
              </a:defRPr>
            </a:lvl1pPr>
            <a:lvl2pPr marL="54423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B3B8F79-68C6-9B4A-AD9C-9B17D1214C46}"/>
              </a:ext>
            </a:extLst>
          </p:cNvPr>
          <p:cNvCxnSpPr/>
          <p:nvPr userDrawn="1"/>
        </p:nvCxnSpPr>
        <p:spPr>
          <a:xfrm flipH="1">
            <a:off x="11884031" y="698912"/>
            <a:ext cx="307948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26513EE-7FD6-AC4E-A277-3EEE4E0393A6}"/>
              </a:ext>
            </a:extLst>
          </p:cNvPr>
          <p:cNvCxnSpPr/>
          <p:nvPr userDrawn="1"/>
        </p:nvCxnSpPr>
        <p:spPr>
          <a:xfrm>
            <a:off x="-9" y="698912"/>
            <a:ext cx="12192000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C82632C-9E34-D44A-BB27-EF47696C8E7D}"/>
              </a:ext>
            </a:extLst>
          </p:cNvPr>
          <p:cNvCxnSpPr/>
          <p:nvPr userDrawn="1"/>
        </p:nvCxnSpPr>
        <p:spPr>
          <a:xfrm flipH="1">
            <a:off x="11130737" y="-1"/>
            <a:ext cx="0" cy="698913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BB5714-A293-9448-B159-F9B7911575D4}"/>
              </a:ext>
            </a:extLst>
          </p:cNvPr>
          <p:cNvCxnSpPr/>
          <p:nvPr userDrawn="1"/>
        </p:nvCxnSpPr>
        <p:spPr>
          <a:xfrm flipH="1">
            <a:off x="737633" y="0"/>
            <a:ext cx="0" cy="685800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CC22B4C2-68F4-AE40-96AF-EFB7A2CE13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52046" y="112263"/>
            <a:ext cx="521119" cy="477479"/>
          </a:xfrm>
          <a:prstGeom prst="rect">
            <a:avLst/>
          </a:prstGeom>
        </p:spPr>
      </p:pic>
      <p:sp>
        <p:nvSpPr>
          <p:cNvPr id="28" name="Dian numeron paikkamerkki 5">
            <a:extLst>
              <a:ext uri="{FF2B5EF4-FFF2-40B4-BE49-F238E27FC236}">
                <a16:creationId xmlns:a16="http://schemas.microsoft.com/office/drawing/2014/main" id="{F634D2DE-D5CA-3149-8F1A-52B54BFE8AEE}"/>
              </a:ext>
            </a:extLst>
          </p:cNvPr>
          <p:cNvSpPr txBox="1"/>
          <p:nvPr userDrawn="1"/>
        </p:nvSpPr>
        <p:spPr>
          <a:xfrm>
            <a:off x="11885745" y="151467"/>
            <a:ext cx="306255" cy="395956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ctr" defTabSz="408183" rtl="0" eaLnBrk="1" latinLnBrk="0" hangingPunct="1">
              <a:defRPr sz="7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818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5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3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1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0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84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857027-099E-9740-966F-CB4612204900}" type="slidenum">
              <a:rPr lang="fi-FI" sz="933" smtClean="0">
                <a:solidFill>
                  <a:schemeClr val="bg1"/>
                </a:solidFill>
              </a:rPr>
              <a:t>‹#›</a:t>
            </a:fld>
            <a:endParaRPr lang="fi-FI" sz="933">
              <a:solidFill>
                <a:schemeClr val="bg1"/>
              </a:solidFill>
            </a:endParaRPr>
          </a:p>
        </p:txBody>
      </p:sp>
      <p:sp>
        <p:nvSpPr>
          <p:cNvPr id="29" name="Text Placeholder 12">
            <a:extLst>
              <a:ext uri="{FF2B5EF4-FFF2-40B4-BE49-F238E27FC236}">
                <a16:creationId xmlns:a16="http://schemas.microsoft.com/office/drawing/2014/main" id="{EC333BF1-04B4-A942-BB8C-DD31FAC593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5400000">
            <a:off x="9614945" y="3203988"/>
            <a:ext cx="4847851" cy="306256"/>
          </a:xfrm>
        </p:spPr>
        <p:txBody>
          <a:bodyPr anchor="ctr">
            <a:noAutofit/>
          </a:bodyPr>
          <a:lstStyle>
            <a:lvl1pPr marL="0" indent="0">
              <a:buNone/>
              <a:defRPr sz="933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FI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642D004-5F1B-1B41-B929-873B1AC7E0D4}"/>
              </a:ext>
            </a:extLst>
          </p:cNvPr>
          <p:cNvCxnSpPr/>
          <p:nvPr userDrawn="1"/>
        </p:nvCxnSpPr>
        <p:spPr>
          <a:xfrm flipH="1">
            <a:off x="11882700" y="-1"/>
            <a:ext cx="0" cy="6858001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631695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Väliotsikk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C0CDE6-842F-E141-927B-6C1EF5D12B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7799" b="7799"/>
          <a:stretch>
            <a:fillRect/>
          </a:stretch>
        </p:blipFill>
        <p:spPr>
          <a:xfrm>
            <a:off x="0" y="1"/>
            <a:ext cx="12192000" cy="6858001"/>
          </a:xfrm>
          <a:prstGeom prst="rect">
            <a:avLst/>
          </a:prstGeom>
        </p:spPr>
      </p:pic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235516FF-6B9E-5845-AF23-29F9750F53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32098" y="698912"/>
            <a:ext cx="8026317" cy="6159088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ct val="0"/>
              </a:spcBef>
              <a:buNone/>
              <a:defRPr sz="8000" b="1">
                <a:solidFill>
                  <a:schemeClr val="bg1"/>
                </a:solidFill>
              </a:defRPr>
            </a:lvl1pPr>
            <a:lvl2pPr marL="54423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B3B8F79-68C6-9B4A-AD9C-9B17D1214C46}"/>
              </a:ext>
            </a:extLst>
          </p:cNvPr>
          <p:cNvCxnSpPr/>
          <p:nvPr userDrawn="1"/>
        </p:nvCxnSpPr>
        <p:spPr>
          <a:xfrm flipH="1">
            <a:off x="11884031" y="698912"/>
            <a:ext cx="307948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26513EE-7FD6-AC4E-A277-3EEE4E0393A6}"/>
              </a:ext>
            </a:extLst>
          </p:cNvPr>
          <p:cNvCxnSpPr/>
          <p:nvPr userDrawn="1"/>
        </p:nvCxnSpPr>
        <p:spPr>
          <a:xfrm>
            <a:off x="-9" y="698912"/>
            <a:ext cx="12192000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C82632C-9E34-D44A-BB27-EF47696C8E7D}"/>
              </a:ext>
            </a:extLst>
          </p:cNvPr>
          <p:cNvCxnSpPr/>
          <p:nvPr userDrawn="1"/>
        </p:nvCxnSpPr>
        <p:spPr>
          <a:xfrm flipH="1">
            <a:off x="11130737" y="-1"/>
            <a:ext cx="0" cy="698913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BB5714-A293-9448-B159-F9B7911575D4}"/>
              </a:ext>
            </a:extLst>
          </p:cNvPr>
          <p:cNvCxnSpPr/>
          <p:nvPr userDrawn="1"/>
        </p:nvCxnSpPr>
        <p:spPr>
          <a:xfrm flipH="1">
            <a:off x="737633" y="0"/>
            <a:ext cx="0" cy="685800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CC22B4C2-68F4-AE40-96AF-EFB7A2CE13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52046" y="112263"/>
            <a:ext cx="521119" cy="477479"/>
          </a:xfrm>
          <a:prstGeom prst="rect">
            <a:avLst/>
          </a:prstGeom>
        </p:spPr>
      </p:pic>
      <p:sp>
        <p:nvSpPr>
          <p:cNvPr id="28" name="Dian numeron paikkamerkki 5">
            <a:extLst>
              <a:ext uri="{FF2B5EF4-FFF2-40B4-BE49-F238E27FC236}">
                <a16:creationId xmlns:a16="http://schemas.microsoft.com/office/drawing/2014/main" id="{F634D2DE-D5CA-3149-8F1A-52B54BFE8AEE}"/>
              </a:ext>
            </a:extLst>
          </p:cNvPr>
          <p:cNvSpPr txBox="1"/>
          <p:nvPr userDrawn="1"/>
        </p:nvSpPr>
        <p:spPr>
          <a:xfrm>
            <a:off x="11885745" y="151467"/>
            <a:ext cx="306255" cy="395956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ctr" defTabSz="408183" rtl="0" eaLnBrk="1" latinLnBrk="0" hangingPunct="1">
              <a:defRPr sz="7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818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5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3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1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0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84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857027-099E-9740-966F-CB4612204900}" type="slidenum">
              <a:rPr lang="fi-FI" sz="933" smtClean="0">
                <a:solidFill>
                  <a:schemeClr val="bg1"/>
                </a:solidFill>
              </a:rPr>
              <a:t>‹#›</a:t>
            </a:fld>
            <a:endParaRPr lang="fi-FI" sz="933">
              <a:solidFill>
                <a:schemeClr val="bg1"/>
              </a:solidFill>
            </a:endParaRPr>
          </a:p>
        </p:txBody>
      </p:sp>
      <p:sp>
        <p:nvSpPr>
          <p:cNvPr id="29" name="Text Placeholder 12">
            <a:extLst>
              <a:ext uri="{FF2B5EF4-FFF2-40B4-BE49-F238E27FC236}">
                <a16:creationId xmlns:a16="http://schemas.microsoft.com/office/drawing/2014/main" id="{EC333BF1-04B4-A942-BB8C-DD31FAC593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5400000">
            <a:off x="9614945" y="3203988"/>
            <a:ext cx="4847851" cy="306256"/>
          </a:xfrm>
        </p:spPr>
        <p:txBody>
          <a:bodyPr anchor="ctr">
            <a:noAutofit/>
          </a:bodyPr>
          <a:lstStyle>
            <a:lvl1pPr marL="0" indent="0">
              <a:buNone/>
              <a:defRPr sz="933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FI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642D004-5F1B-1B41-B929-873B1AC7E0D4}"/>
              </a:ext>
            </a:extLst>
          </p:cNvPr>
          <p:cNvCxnSpPr/>
          <p:nvPr userDrawn="1"/>
        </p:nvCxnSpPr>
        <p:spPr>
          <a:xfrm flipH="1">
            <a:off x="11882700" y="-1"/>
            <a:ext cx="0" cy="6858001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438437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eskeiset huomio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235516FF-6B9E-5845-AF23-29F9750F53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32098" y="698912"/>
            <a:ext cx="8026317" cy="6159088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ct val="0"/>
              </a:spcBef>
              <a:buNone/>
              <a:defRPr sz="5333" b="0">
                <a:solidFill>
                  <a:schemeClr val="tx1"/>
                </a:solidFill>
              </a:defRPr>
            </a:lvl1pPr>
            <a:lvl2pPr marL="54423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8" name="Dian numeron paikkamerkki 5">
            <a:extLst>
              <a:ext uri="{FF2B5EF4-FFF2-40B4-BE49-F238E27FC236}">
                <a16:creationId xmlns:a16="http://schemas.microsoft.com/office/drawing/2014/main" id="{F634D2DE-D5CA-3149-8F1A-52B54BFE8AEE}"/>
              </a:ext>
            </a:extLst>
          </p:cNvPr>
          <p:cNvSpPr txBox="1"/>
          <p:nvPr userDrawn="1"/>
        </p:nvSpPr>
        <p:spPr>
          <a:xfrm>
            <a:off x="11885745" y="151467"/>
            <a:ext cx="306255" cy="395956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ctr" defTabSz="408183" rtl="0" eaLnBrk="1" latinLnBrk="0" hangingPunct="1">
              <a:defRPr sz="7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818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5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3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1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0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84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857027-099E-9740-966F-CB4612204900}" type="slidenum">
              <a:rPr lang="fi-FI" sz="933" smtClean="0">
                <a:solidFill>
                  <a:schemeClr val="tx1"/>
                </a:solidFill>
              </a:rPr>
              <a:t>‹#›</a:t>
            </a:fld>
            <a:endParaRPr lang="fi-FI" sz="933">
              <a:solidFill>
                <a:schemeClr val="tx1"/>
              </a:solidFill>
            </a:endParaRPr>
          </a:p>
        </p:txBody>
      </p:sp>
      <p:sp>
        <p:nvSpPr>
          <p:cNvPr id="29" name="Text Placeholder 12">
            <a:extLst>
              <a:ext uri="{FF2B5EF4-FFF2-40B4-BE49-F238E27FC236}">
                <a16:creationId xmlns:a16="http://schemas.microsoft.com/office/drawing/2014/main" id="{EC333BF1-04B4-A942-BB8C-DD31FAC593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5400000">
            <a:off x="9614945" y="3203988"/>
            <a:ext cx="4847851" cy="306256"/>
          </a:xfrm>
        </p:spPr>
        <p:txBody>
          <a:bodyPr anchor="ctr">
            <a:noAutofit/>
          </a:bodyPr>
          <a:lstStyle>
            <a:lvl1pPr marL="0" indent="0">
              <a:buNone/>
              <a:defRPr sz="933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FI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A5E6F32-5A55-FA47-8FCB-EBE8BC093038}"/>
              </a:ext>
            </a:extLst>
          </p:cNvPr>
          <p:cNvCxnSpPr/>
          <p:nvPr userDrawn="1"/>
        </p:nvCxnSpPr>
        <p:spPr>
          <a:xfrm flipH="1">
            <a:off x="737633" y="0"/>
            <a:ext cx="0" cy="685800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tsikko 1">
            <a:extLst>
              <a:ext uri="{FF2B5EF4-FFF2-40B4-BE49-F238E27FC236}">
                <a16:creationId xmlns:a16="http://schemas.microsoft.com/office/drawing/2014/main" id="{06C991FC-96DF-1848-98F0-870001B4C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731" y="-3"/>
            <a:ext cx="9906733" cy="698896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perustyylejä naps.</a:t>
            </a:r>
          </a:p>
        </p:txBody>
      </p:sp>
    </p:spTree>
    <p:extLst>
      <p:ext uri="{BB962C8B-B14F-4D97-AF65-F5344CB8AC3E}">
        <p14:creationId xmlns:p14="http://schemas.microsoft.com/office/powerpoint/2010/main" val="31495998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eskeiset huomio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ian numeron paikkamerkki 5">
            <a:extLst>
              <a:ext uri="{FF2B5EF4-FFF2-40B4-BE49-F238E27FC236}">
                <a16:creationId xmlns:a16="http://schemas.microsoft.com/office/drawing/2014/main" id="{F634D2DE-D5CA-3149-8F1A-52B54BFE8AEE}"/>
              </a:ext>
            </a:extLst>
          </p:cNvPr>
          <p:cNvSpPr txBox="1"/>
          <p:nvPr userDrawn="1"/>
        </p:nvSpPr>
        <p:spPr>
          <a:xfrm>
            <a:off x="11885745" y="151467"/>
            <a:ext cx="306255" cy="395956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ctr" defTabSz="408183" rtl="0" eaLnBrk="1" latinLnBrk="0" hangingPunct="1">
              <a:defRPr sz="7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818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5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3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1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0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84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857027-099E-9740-966F-CB4612204900}" type="slidenum">
              <a:rPr lang="fi-FI" sz="933" smtClean="0">
                <a:solidFill>
                  <a:schemeClr val="tx1"/>
                </a:solidFill>
              </a:rPr>
              <a:t>‹#›</a:t>
            </a:fld>
            <a:endParaRPr lang="fi-FI" sz="933">
              <a:solidFill>
                <a:schemeClr val="tx1"/>
              </a:solidFill>
            </a:endParaRPr>
          </a:p>
        </p:txBody>
      </p:sp>
      <p:sp>
        <p:nvSpPr>
          <p:cNvPr id="29" name="Text Placeholder 12">
            <a:extLst>
              <a:ext uri="{FF2B5EF4-FFF2-40B4-BE49-F238E27FC236}">
                <a16:creationId xmlns:a16="http://schemas.microsoft.com/office/drawing/2014/main" id="{EC333BF1-04B4-A942-BB8C-DD31FAC593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5400000">
            <a:off x="9614945" y="3203988"/>
            <a:ext cx="4847851" cy="306256"/>
          </a:xfrm>
        </p:spPr>
        <p:txBody>
          <a:bodyPr anchor="ctr">
            <a:noAutofit/>
          </a:bodyPr>
          <a:lstStyle>
            <a:lvl1pPr marL="0" indent="0">
              <a:buNone/>
              <a:defRPr sz="933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FI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A5E6F32-5A55-FA47-8FCB-EBE8BC093038}"/>
              </a:ext>
            </a:extLst>
          </p:cNvPr>
          <p:cNvCxnSpPr/>
          <p:nvPr userDrawn="1"/>
        </p:nvCxnSpPr>
        <p:spPr>
          <a:xfrm flipH="1">
            <a:off x="737633" y="0"/>
            <a:ext cx="0" cy="685800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tsikko 1">
            <a:extLst>
              <a:ext uri="{FF2B5EF4-FFF2-40B4-BE49-F238E27FC236}">
                <a16:creationId xmlns:a16="http://schemas.microsoft.com/office/drawing/2014/main" id="{06C991FC-96DF-1848-98F0-870001B4C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731" y="-3"/>
            <a:ext cx="9906733" cy="698896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4BAE9E9-8EA5-C04F-842B-CE21ED5EBBBB}"/>
              </a:ext>
            </a:extLst>
          </p:cNvPr>
          <p:cNvSpPr txBox="1"/>
          <p:nvPr userDrawn="1"/>
        </p:nvSpPr>
        <p:spPr>
          <a:xfrm>
            <a:off x="930098" y="488359"/>
            <a:ext cx="1262411" cy="235955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fi-FI" sz="15333" b="1">
                <a:solidFill>
                  <a:srgbClr val="3C3C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FI" sz="15333" b="1">
              <a:solidFill>
                <a:srgbClr val="3C3C3B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F0CEC8A-AF01-894B-B443-6F60AF914F63}"/>
              </a:ext>
            </a:extLst>
          </p:cNvPr>
          <p:cNvSpPr/>
          <p:nvPr userDrawn="1"/>
        </p:nvSpPr>
        <p:spPr>
          <a:xfrm rot="19825356">
            <a:off x="425932" y="1749103"/>
            <a:ext cx="4065723" cy="740011"/>
          </a:xfrm>
          <a:prstGeom prst="rect">
            <a:avLst/>
          </a:prstGeom>
          <a:solidFill>
            <a:srgbClr val="FFD6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240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BA7E04F-12D7-AC48-9DAE-258D3081D738}"/>
              </a:ext>
            </a:extLst>
          </p:cNvPr>
          <p:cNvCxnSpPr/>
          <p:nvPr userDrawn="1"/>
        </p:nvCxnSpPr>
        <p:spPr>
          <a:xfrm flipV="1">
            <a:off x="737633" y="698903"/>
            <a:ext cx="3464040" cy="1969104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B0E58CA-A85C-A14A-8CA5-38C260923404}"/>
              </a:ext>
            </a:extLst>
          </p:cNvPr>
          <p:cNvCxnSpPr/>
          <p:nvPr userDrawn="1"/>
        </p:nvCxnSpPr>
        <p:spPr>
          <a:xfrm flipH="1">
            <a:off x="11130737" y="698912"/>
            <a:ext cx="0" cy="6159088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0D414ED-C496-BE4D-9E55-F5159CA370BB}"/>
              </a:ext>
            </a:extLst>
          </p:cNvPr>
          <p:cNvCxnSpPr/>
          <p:nvPr userDrawn="1"/>
        </p:nvCxnSpPr>
        <p:spPr>
          <a:xfrm flipH="1">
            <a:off x="737633" y="0"/>
            <a:ext cx="0" cy="6858000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E5565832-8022-9146-B968-578726FE1A65}"/>
              </a:ext>
            </a:extLst>
          </p:cNvPr>
          <p:cNvSpPr txBox="1"/>
          <p:nvPr userDrawn="1"/>
        </p:nvSpPr>
        <p:spPr>
          <a:xfrm>
            <a:off x="4501969" y="488359"/>
            <a:ext cx="1262411" cy="235955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fi-FI" sz="15333" b="1">
                <a:solidFill>
                  <a:srgbClr val="3C3C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FI" sz="15333" b="1">
              <a:solidFill>
                <a:srgbClr val="3C3C3B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5EE9D8E-824A-754D-9D3E-B867936B809C}"/>
              </a:ext>
            </a:extLst>
          </p:cNvPr>
          <p:cNvSpPr/>
          <p:nvPr userDrawn="1"/>
        </p:nvSpPr>
        <p:spPr>
          <a:xfrm rot="19825356">
            <a:off x="3924636" y="2063611"/>
            <a:ext cx="2839181" cy="578803"/>
          </a:xfrm>
          <a:prstGeom prst="rect">
            <a:avLst/>
          </a:prstGeom>
          <a:solidFill>
            <a:srgbClr val="FFD6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2400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1A25E9F-82D6-BA4E-A503-F2ADC8BBE1C3}"/>
              </a:ext>
            </a:extLst>
          </p:cNvPr>
          <p:cNvCxnSpPr/>
          <p:nvPr userDrawn="1"/>
        </p:nvCxnSpPr>
        <p:spPr>
          <a:xfrm flipV="1">
            <a:off x="4201674" y="704851"/>
            <a:ext cx="3464909" cy="1963156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3193EB49-6608-234A-B114-58CF5A610073}"/>
              </a:ext>
            </a:extLst>
          </p:cNvPr>
          <p:cNvSpPr txBox="1"/>
          <p:nvPr userDrawn="1"/>
        </p:nvSpPr>
        <p:spPr>
          <a:xfrm>
            <a:off x="7966057" y="488359"/>
            <a:ext cx="1262411" cy="235955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fi-FI" sz="15333" b="1">
                <a:solidFill>
                  <a:srgbClr val="3C3C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FI" sz="15333" b="1">
              <a:solidFill>
                <a:srgbClr val="3C3C3B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66E9B7F-40D9-BA45-9E20-9324132A0697}"/>
              </a:ext>
            </a:extLst>
          </p:cNvPr>
          <p:cNvSpPr/>
          <p:nvPr userDrawn="1"/>
        </p:nvSpPr>
        <p:spPr>
          <a:xfrm rot="19825356">
            <a:off x="7398356" y="2077002"/>
            <a:ext cx="2793411" cy="620561"/>
          </a:xfrm>
          <a:prstGeom prst="rect">
            <a:avLst/>
          </a:prstGeom>
          <a:solidFill>
            <a:srgbClr val="FFD6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2400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2FCC0DF-530C-B845-AB7B-08C8A441D5F7}"/>
              </a:ext>
            </a:extLst>
          </p:cNvPr>
          <p:cNvCxnSpPr/>
          <p:nvPr userDrawn="1"/>
        </p:nvCxnSpPr>
        <p:spPr>
          <a:xfrm flipV="1">
            <a:off x="7665828" y="704851"/>
            <a:ext cx="3464909" cy="1963156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84525CC-A1AC-634E-A319-53D5F92F8BE3}"/>
              </a:ext>
            </a:extLst>
          </p:cNvPr>
          <p:cNvCxnSpPr/>
          <p:nvPr userDrawn="1"/>
        </p:nvCxnSpPr>
        <p:spPr>
          <a:xfrm flipH="1">
            <a:off x="7666369" y="698903"/>
            <a:ext cx="0" cy="6159097"/>
          </a:xfrm>
          <a:prstGeom prst="line">
            <a:avLst/>
          </a:prstGeom>
          <a:noFill/>
          <a:ln w="6350" cap="flat" cmpd="sng" algn="ctr">
            <a:solidFill>
              <a:srgbClr val="3C3C3B"/>
            </a:solidFill>
            <a:prstDash val="solid"/>
            <a:miter lim="800000"/>
          </a:ln>
          <a:effectLst/>
        </p:spPr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38F8E2B-FF04-AB46-AB22-3821838ADC23}"/>
              </a:ext>
            </a:extLst>
          </p:cNvPr>
          <p:cNvCxnSpPr/>
          <p:nvPr userDrawn="1"/>
        </p:nvCxnSpPr>
        <p:spPr>
          <a:xfrm flipH="1">
            <a:off x="4202001" y="698903"/>
            <a:ext cx="0" cy="6159097"/>
          </a:xfrm>
          <a:prstGeom prst="line">
            <a:avLst/>
          </a:prstGeom>
          <a:noFill/>
          <a:ln w="6350" cap="flat" cmpd="sng" algn="ctr">
            <a:solidFill>
              <a:srgbClr val="3C3C3B"/>
            </a:solidFill>
            <a:prstDash val="solid"/>
            <a:miter lim="800000"/>
          </a:ln>
          <a:effectLst/>
        </p:spPr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EFE866-27D6-C74D-B757-04FA3DF7B8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86817" y="2649096"/>
            <a:ext cx="2754569" cy="381266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800"/>
              </a:spcBef>
              <a:defRPr sz="1133"/>
            </a:lvl1pPr>
            <a:lvl2pPr>
              <a:lnSpc>
                <a:spcPct val="100000"/>
              </a:lnSpc>
              <a:spcBef>
                <a:spcPts val="800"/>
              </a:spcBef>
              <a:defRPr sz="1133"/>
            </a:lvl2pPr>
            <a:lvl3pPr>
              <a:lnSpc>
                <a:spcPct val="100000"/>
              </a:lnSpc>
              <a:defRPr sz="933"/>
            </a:lvl3pPr>
            <a:lvl4pPr>
              <a:lnSpc>
                <a:spcPct val="100000"/>
              </a:lnSpc>
              <a:defRPr sz="667"/>
            </a:lvl4pPr>
            <a:lvl5pPr>
              <a:lnSpc>
                <a:spcPct val="100000"/>
              </a:lnSpc>
              <a:defRPr sz="667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34CF75F0-3D5D-5943-97CF-53D6836C501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56902" y="2668007"/>
            <a:ext cx="2754569" cy="381266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800"/>
              </a:spcBef>
              <a:defRPr sz="1133"/>
            </a:lvl1pPr>
            <a:lvl2pPr>
              <a:lnSpc>
                <a:spcPct val="100000"/>
              </a:lnSpc>
              <a:spcBef>
                <a:spcPts val="800"/>
              </a:spcBef>
              <a:defRPr sz="1133"/>
            </a:lvl2pPr>
            <a:lvl3pPr>
              <a:lnSpc>
                <a:spcPct val="100000"/>
              </a:lnSpc>
              <a:defRPr sz="933"/>
            </a:lvl3pPr>
            <a:lvl4pPr>
              <a:lnSpc>
                <a:spcPct val="100000"/>
              </a:lnSpc>
              <a:defRPr sz="667"/>
            </a:lvl4pPr>
            <a:lvl5pPr>
              <a:lnSpc>
                <a:spcPct val="100000"/>
              </a:lnSpc>
              <a:defRPr sz="667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E92833B-21E3-5A4E-BB45-06129F6836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21270" y="2668007"/>
            <a:ext cx="2754569" cy="381266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800"/>
              </a:spcBef>
              <a:defRPr sz="1133"/>
            </a:lvl1pPr>
            <a:lvl2pPr>
              <a:lnSpc>
                <a:spcPct val="100000"/>
              </a:lnSpc>
              <a:spcBef>
                <a:spcPts val="800"/>
              </a:spcBef>
              <a:defRPr sz="1133"/>
            </a:lvl2pPr>
            <a:lvl3pPr>
              <a:lnSpc>
                <a:spcPct val="100000"/>
              </a:lnSpc>
              <a:defRPr sz="933"/>
            </a:lvl3pPr>
            <a:lvl4pPr>
              <a:lnSpc>
                <a:spcPct val="100000"/>
              </a:lnSpc>
              <a:defRPr sz="667"/>
            </a:lvl4pPr>
            <a:lvl5pPr>
              <a:lnSpc>
                <a:spcPct val="100000"/>
              </a:lnSpc>
              <a:defRPr sz="667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8800839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Keskeiset huomio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ian numeron paikkamerkki 5">
            <a:extLst>
              <a:ext uri="{FF2B5EF4-FFF2-40B4-BE49-F238E27FC236}">
                <a16:creationId xmlns:a16="http://schemas.microsoft.com/office/drawing/2014/main" id="{F634D2DE-D5CA-3149-8F1A-52B54BFE8AEE}"/>
              </a:ext>
            </a:extLst>
          </p:cNvPr>
          <p:cNvSpPr txBox="1"/>
          <p:nvPr userDrawn="1"/>
        </p:nvSpPr>
        <p:spPr>
          <a:xfrm>
            <a:off x="11885745" y="151467"/>
            <a:ext cx="306255" cy="395956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ctr" defTabSz="408183" rtl="0" eaLnBrk="1" latinLnBrk="0" hangingPunct="1">
              <a:defRPr sz="7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818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5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3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1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0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84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857027-099E-9740-966F-CB4612204900}" type="slidenum">
              <a:rPr lang="fi-FI" sz="933" smtClean="0">
                <a:solidFill>
                  <a:schemeClr val="tx1"/>
                </a:solidFill>
              </a:rPr>
              <a:t>‹#›</a:t>
            </a:fld>
            <a:endParaRPr lang="fi-FI" sz="933">
              <a:solidFill>
                <a:schemeClr val="tx1"/>
              </a:solidFill>
            </a:endParaRPr>
          </a:p>
        </p:txBody>
      </p:sp>
      <p:sp>
        <p:nvSpPr>
          <p:cNvPr id="29" name="Text Placeholder 12">
            <a:extLst>
              <a:ext uri="{FF2B5EF4-FFF2-40B4-BE49-F238E27FC236}">
                <a16:creationId xmlns:a16="http://schemas.microsoft.com/office/drawing/2014/main" id="{EC333BF1-04B4-A942-BB8C-DD31FAC593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5400000">
            <a:off x="9614945" y="3203988"/>
            <a:ext cx="4847851" cy="306256"/>
          </a:xfrm>
        </p:spPr>
        <p:txBody>
          <a:bodyPr anchor="ctr">
            <a:noAutofit/>
          </a:bodyPr>
          <a:lstStyle>
            <a:lvl1pPr marL="0" indent="0">
              <a:buNone/>
              <a:defRPr sz="933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FI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A5E6F32-5A55-FA47-8FCB-EBE8BC093038}"/>
              </a:ext>
            </a:extLst>
          </p:cNvPr>
          <p:cNvCxnSpPr/>
          <p:nvPr userDrawn="1"/>
        </p:nvCxnSpPr>
        <p:spPr>
          <a:xfrm flipH="1">
            <a:off x="737633" y="0"/>
            <a:ext cx="0" cy="685800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tsikko 1">
            <a:extLst>
              <a:ext uri="{FF2B5EF4-FFF2-40B4-BE49-F238E27FC236}">
                <a16:creationId xmlns:a16="http://schemas.microsoft.com/office/drawing/2014/main" id="{06C991FC-96DF-1848-98F0-870001B4C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731" y="-3"/>
            <a:ext cx="9906733" cy="698896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4BAE9E9-8EA5-C04F-842B-CE21ED5EBBBB}"/>
              </a:ext>
            </a:extLst>
          </p:cNvPr>
          <p:cNvSpPr txBox="1"/>
          <p:nvPr userDrawn="1"/>
        </p:nvSpPr>
        <p:spPr>
          <a:xfrm>
            <a:off x="930098" y="488359"/>
            <a:ext cx="1262411" cy="235955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fi-FI" sz="15333" b="1">
                <a:solidFill>
                  <a:srgbClr val="3C3C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FI" sz="15333" b="1">
              <a:solidFill>
                <a:srgbClr val="3C3C3B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F0CEC8A-AF01-894B-B443-6F60AF914F63}"/>
              </a:ext>
            </a:extLst>
          </p:cNvPr>
          <p:cNvSpPr/>
          <p:nvPr userDrawn="1"/>
        </p:nvSpPr>
        <p:spPr>
          <a:xfrm rot="19825356">
            <a:off x="425932" y="1749103"/>
            <a:ext cx="4065723" cy="740011"/>
          </a:xfrm>
          <a:prstGeom prst="rect">
            <a:avLst/>
          </a:prstGeom>
          <a:solidFill>
            <a:srgbClr val="FFD6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240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BA7E04F-12D7-AC48-9DAE-258D3081D738}"/>
              </a:ext>
            </a:extLst>
          </p:cNvPr>
          <p:cNvCxnSpPr/>
          <p:nvPr userDrawn="1"/>
        </p:nvCxnSpPr>
        <p:spPr>
          <a:xfrm flipV="1">
            <a:off x="737633" y="698903"/>
            <a:ext cx="3464040" cy="1969104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B0E58CA-A85C-A14A-8CA5-38C260923404}"/>
              </a:ext>
            </a:extLst>
          </p:cNvPr>
          <p:cNvCxnSpPr/>
          <p:nvPr userDrawn="1"/>
        </p:nvCxnSpPr>
        <p:spPr>
          <a:xfrm flipH="1">
            <a:off x="11130737" y="698912"/>
            <a:ext cx="0" cy="6159088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0D414ED-C496-BE4D-9E55-F5159CA370BB}"/>
              </a:ext>
            </a:extLst>
          </p:cNvPr>
          <p:cNvCxnSpPr/>
          <p:nvPr userDrawn="1"/>
        </p:nvCxnSpPr>
        <p:spPr>
          <a:xfrm flipH="1">
            <a:off x="737633" y="0"/>
            <a:ext cx="0" cy="6858000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E5565832-8022-9146-B968-578726FE1A65}"/>
              </a:ext>
            </a:extLst>
          </p:cNvPr>
          <p:cNvSpPr txBox="1"/>
          <p:nvPr userDrawn="1"/>
        </p:nvSpPr>
        <p:spPr>
          <a:xfrm>
            <a:off x="4501969" y="488359"/>
            <a:ext cx="1262411" cy="235955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fi-FI" sz="15333" b="1">
                <a:solidFill>
                  <a:srgbClr val="3C3C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FI" sz="15333" b="1">
              <a:solidFill>
                <a:srgbClr val="3C3C3B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5EE9D8E-824A-754D-9D3E-B867936B809C}"/>
              </a:ext>
            </a:extLst>
          </p:cNvPr>
          <p:cNvSpPr/>
          <p:nvPr userDrawn="1"/>
        </p:nvSpPr>
        <p:spPr>
          <a:xfrm rot="19825356">
            <a:off x="3924636" y="2063611"/>
            <a:ext cx="2839181" cy="578803"/>
          </a:xfrm>
          <a:prstGeom prst="rect">
            <a:avLst/>
          </a:prstGeom>
          <a:solidFill>
            <a:srgbClr val="FFD6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2400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1A25E9F-82D6-BA4E-A503-F2ADC8BBE1C3}"/>
              </a:ext>
            </a:extLst>
          </p:cNvPr>
          <p:cNvCxnSpPr/>
          <p:nvPr userDrawn="1"/>
        </p:nvCxnSpPr>
        <p:spPr>
          <a:xfrm flipV="1">
            <a:off x="4201674" y="704851"/>
            <a:ext cx="3464909" cy="1963156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3193EB49-6608-234A-B114-58CF5A610073}"/>
              </a:ext>
            </a:extLst>
          </p:cNvPr>
          <p:cNvSpPr txBox="1"/>
          <p:nvPr userDrawn="1"/>
        </p:nvSpPr>
        <p:spPr>
          <a:xfrm>
            <a:off x="7966057" y="488359"/>
            <a:ext cx="1262411" cy="235955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fi-FI" sz="15333" b="1">
                <a:solidFill>
                  <a:srgbClr val="3C3C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FI" sz="15333" b="1">
              <a:solidFill>
                <a:srgbClr val="3C3C3B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66E9B7F-40D9-BA45-9E20-9324132A0697}"/>
              </a:ext>
            </a:extLst>
          </p:cNvPr>
          <p:cNvSpPr/>
          <p:nvPr userDrawn="1"/>
        </p:nvSpPr>
        <p:spPr>
          <a:xfrm rot="19825356">
            <a:off x="7398356" y="2077002"/>
            <a:ext cx="2793411" cy="620561"/>
          </a:xfrm>
          <a:prstGeom prst="rect">
            <a:avLst/>
          </a:prstGeom>
          <a:solidFill>
            <a:srgbClr val="FFD6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2400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2FCC0DF-530C-B845-AB7B-08C8A441D5F7}"/>
              </a:ext>
            </a:extLst>
          </p:cNvPr>
          <p:cNvCxnSpPr/>
          <p:nvPr userDrawn="1"/>
        </p:nvCxnSpPr>
        <p:spPr>
          <a:xfrm flipV="1">
            <a:off x="7665828" y="704851"/>
            <a:ext cx="3464909" cy="1963156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84525CC-A1AC-634E-A319-53D5F92F8BE3}"/>
              </a:ext>
            </a:extLst>
          </p:cNvPr>
          <p:cNvCxnSpPr/>
          <p:nvPr userDrawn="1"/>
        </p:nvCxnSpPr>
        <p:spPr>
          <a:xfrm flipH="1">
            <a:off x="7666369" y="698903"/>
            <a:ext cx="0" cy="6159097"/>
          </a:xfrm>
          <a:prstGeom prst="line">
            <a:avLst/>
          </a:prstGeom>
          <a:noFill/>
          <a:ln w="6350" cap="flat" cmpd="sng" algn="ctr">
            <a:solidFill>
              <a:srgbClr val="3C3C3B"/>
            </a:solidFill>
            <a:prstDash val="solid"/>
            <a:miter lim="800000"/>
          </a:ln>
          <a:effectLst/>
        </p:spPr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38F8E2B-FF04-AB46-AB22-3821838ADC23}"/>
              </a:ext>
            </a:extLst>
          </p:cNvPr>
          <p:cNvCxnSpPr/>
          <p:nvPr userDrawn="1"/>
        </p:nvCxnSpPr>
        <p:spPr>
          <a:xfrm flipH="1">
            <a:off x="4202001" y="698903"/>
            <a:ext cx="0" cy="6159097"/>
          </a:xfrm>
          <a:prstGeom prst="line">
            <a:avLst/>
          </a:prstGeom>
          <a:noFill/>
          <a:ln w="6350" cap="flat" cmpd="sng" algn="ctr">
            <a:solidFill>
              <a:srgbClr val="3C3C3B"/>
            </a:solidFill>
            <a:prstDash val="solid"/>
            <a:miter lim="800000"/>
          </a:ln>
          <a:effectLst/>
        </p:spPr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EFE866-27D6-C74D-B757-04FA3DF7B8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86817" y="2668005"/>
            <a:ext cx="2754569" cy="393458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133"/>
            </a:lvl1pPr>
            <a:lvl2pPr marL="544230" indent="0">
              <a:buNone/>
              <a:defRPr sz="2133"/>
            </a:lvl2pPr>
            <a:lvl3pPr marL="1088461" indent="0">
              <a:buNone/>
              <a:defRPr sz="2133"/>
            </a:lvl3pPr>
            <a:lvl4pPr marL="1632693" indent="0">
              <a:buNone/>
              <a:defRPr sz="2133"/>
            </a:lvl4pPr>
            <a:lvl5pPr marL="2176923" indent="0">
              <a:buNone/>
              <a:defRPr sz="2133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34CF75F0-3D5D-5943-97CF-53D6836C501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56902" y="2668006"/>
            <a:ext cx="2754569" cy="393458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133"/>
            </a:lvl1pPr>
            <a:lvl2pPr marL="544230" indent="0">
              <a:buNone/>
              <a:defRPr sz="2133"/>
            </a:lvl2pPr>
            <a:lvl3pPr marL="1088461" indent="0">
              <a:buNone/>
              <a:defRPr sz="2133"/>
            </a:lvl3pPr>
            <a:lvl4pPr marL="1632693" indent="0">
              <a:buNone/>
              <a:defRPr sz="2133"/>
            </a:lvl4pPr>
            <a:lvl5pPr marL="2176923" indent="0">
              <a:buNone/>
              <a:defRPr sz="2133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E92833B-21E3-5A4E-BB45-06129F6836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21270" y="2668006"/>
            <a:ext cx="2754569" cy="393458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133"/>
            </a:lvl1pPr>
            <a:lvl2pPr marL="544230" indent="0">
              <a:buNone/>
              <a:defRPr sz="2133"/>
            </a:lvl2pPr>
            <a:lvl3pPr marL="1088461" indent="0">
              <a:buNone/>
              <a:defRPr sz="2133"/>
            </a:lvl3pPr>
            <a:lvl4pPr marL="1632693" indent="0">
              <a:buNone/>
              <a:defRPr sz="2133"/>
            </a:lvl4pPr>
            <a:lvl5pPr marL="2176923" indent="0">
              <a:buNone/>
              <a:defRPr sz="2133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3210031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Keskeiset huomio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">
            <a:extLst>
              <a:ext uri="{FF2B5EF4-FFF2-40B4-BE49-F238E27FC236}">
                <a16:creationId xmlns:a16="http://schemas.microsoft.com/office/drawing/2014/main" id="{9CC5B9D3-8B5D-6D41-BDAD-BB79167E5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731" y="-3"/>
            <a:ext cx="9906733" cy="698896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17" name="Dian numeron paikkamerkki 5">
            <a:extLst>
              <a:ext uri="{FF2B5EF4-FFF2-40B4-BE49-F238E27FC236}">
                <a16:creationId xmlns:a16="http://schemas.microsoft.com/office/drawing/2014/main" id="{C0C69A46-401A-ED4F-A2B9-95DF682436CE}"/>
              </a:ext>
            </a:extLst>
          </p:cNvPr>
          <p:cNvSpPr txBox="1"/>
          <p:nvPr userDrawn="1"/>
        </p:nvSpPr>
        <p:spPr>
          <a:xfrm>
            <a:off x="11885745" y="151467"/>
            <a:ext cx="306255" cy="395956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ctr" defTabSz="408183" rtl="0" eaLnBrk="1" latinLnBrk="0" hangingPunct="1">
              <a:defRPr sz="7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818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5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3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1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0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84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857027-099E-9740-966F-CB4612204900}" type="slidenum">
              <a:rPr lang="fi-FI" sz="933" smtClean="0">
                <a:solidFill>
                  <a:schemeClr val="tx1"/>
                </a:solidFill>
              </a:rPr>
              <a:t>‹#›</a:t>
            </a:fld>
            <a:endParaRPr lang="fi-FI" sz="933">
              <a:solidFill>
                <a:schemeClr val="tx1"/>
              </a:solidFill>
            </a:endParaRP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2D46F433-BD12-E04A-9152-8A16A753D9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5400000">
            <a:off x="9614945" y="3203988"/>
            <a:ext cx="4847851" cy="306256"/>
          </a:xfrm>
        </p:spPr>
        <p:txBody>
          <a:bodyPr anchor="ctr">
            <a:noAutofit/>
          </a:bodyPr>
          <a:lstStyle>
            <a:lvl1pPr marL="0" indent="0">
              <a:buNone/>
              <a:defRPr sz="933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FI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B461624-FF36-6847-98ED-3C9F9CBFFB1C}"/>
              </a:ext>
            </a:extLst>
          </p:cNvPr>
          <p:cNvCxnSpPr/>
          <p:nvPr userDrawn="1"/>
        </p:nvCxnSpPr>
        <p:spPr>
          <a:xfrm flipH="1">
            <a:off x="737633" y="0"/>
            <a:ext cx="0" cy="6858000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AEDA37B-87BB-F44D-A06A-720C365018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04523" y="713603"/>
            <a:ext cx="8775415" cy="2042044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667" b="0"/>
            </a:lvl1pPr>
          </a:lstStyle>
          <a:p>
            <a:pPr lvl="0"/>
            <a:r>
              <a:rPr lang="en-GB"/>
              <a:t>Click to edit</a:t>
            </a:r>
            <a:endParaRPr lang="en-FI"/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D9A998A5-D5AB-6944-9644-73E21E478C6E}"/>
              </a:ext>
            </a:extLst>
          </p:cNvPr>
          <p:cNvCxnSpPr/>
          <p:nvPr userDrawn="1"/>
        </p:nvCxnSpPr>
        <p:spPr>
          <a:xfrm flipH="1">
            <a:off x="737633" y="0"/>
            <a:ext cx="0" cy="6858000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B711783E-CBF6-9B4A-BB80-28A11F6C38D4}"/>
              </a:ext>
            </a:extLst>
          </p:cNvPr>
          <p:cNvCxnSpPr/>
          <p:nvPr userDrawn="1"/>
        </p:nvCxnSpPr>
        <p:spPr>
          <a:xfrm flipH="1">
            <a:off x="11130737" y="698912"/>
            <a:ext cx="0" cy="6159088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8413958-372F-434C-AD38-8624FF27EC36}"/>
              </a:ext>
            </a:extLst>
          </p:cNvPr>
          <p:cNvCxnSpPr/>
          <p:nvPr userDrawn="1"/>
        </p:nvCxnSpPr>
        <p:spPr>
          <a:xfrm flipH="1">
            <a:off x="747623" y="2748844"/>
            <a:ext cx="10383115" cy="0"/>
          </a:xfrm>
          <a:prstGeom prst="line">
            <a:avLst/>
          </a:prstGeom>
          <a:noFill/>
          <a:ln w="6350" cap="flat" cmpd="sng" algn="ctr">
            <a:solidFill>
              <a:srgbClr val="3C3C3B"/>
            </a:solidFill>
            <a:prstDash val="solid"/>
            <a:miter lim="800000"/>
          </a:ln>
          <a:effectLst/>
        </p:spPr>
      </p:cxnSp>
      <p:sp>
        <p:nvSpPr>
          <p:cNvPr id="38" name="Oval 37">
            <a:extLst>
              <a:ext uri="{FF2B5EF4-FFF2-40B4-BE49-F238E27FC236}">
                <a16:creationId xmlns:a16="http://schemas.microsoft.com/office/drawing/2014/main" id="{E4C7FA13-1C37-554C-93F4-5616A8498701}"/>
              </a:ext>
            </a:extLst>
          </p:cNvPr>
          <p:cNvSpPr/>
          <p:nvPr userDrawn="1"/>
        </p:nvSpPr>
        <p:spPr>
          <a:xfrm>
            <a:off x="403536" y="1387459"/>
            <a:ext cx="668195" cy="668195"/>
          </a:xfrm>
          <a:prstGeom prst="ellipse">
            <a:avLst/>
          </a:prstGeom>
          <a:solidFill>
            <a:srgbClr val="FFD6A9"/>
          </a:solidFill>
          <a:ln>
            <a:noFill/>
          </a:ln>
          <a:effectLst>
            <a:outerShdw blurRad="65992" sx="99628" sy="99628" algn="ctr" rotWithShape="0">
              <a:prstClr val="black">
                <a:alpha val="10408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I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093F9E7A-437B-3241-8B72-6C2D8827A7E4}"/>
              </a:ext>
            </a:extLst>
          </p:cNvPr>
          <p:cNvSpPr/>
          <p:nvPr userDrawn="1"/>
        </p:nvSpPr>
        <p:spPr>
          <a:xfrm>
            <a:off x="404841" y="3405747"/>
            <a:ext cx="668195" cy="66819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5992" sx="99628" sy="99628" algn="ctr" rotWithShape="0">
              <a:prstClr val="black">
                <a:alpha val="10408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I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DDA58C7D-E3A8-8345-AAC9-3A1DE57E97D7}"/>
              </a:ext>
            </a:extLst>
          </p:cNvPr>
          <p:cNvSpPr/>
          <p:nvPr userDrawn="1"/>
        </p:nvSpPr>
        <p:spPr>
          <a:xfrm>
            <a:off x="384117" y="5480915"/>
            <a:ext cx="668195" cy="66819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5992" sx="99628" sy="99628" algn="ctr" rotWithShape="0">
              <a:prstClr val="black">
                <a:alpha val="10408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I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5428A024-D14C-484E-879E-47D36DF7895D}"/>
              </a:ext>
            </a:extLst>
          </p:cNvPr>
          <p:cNvCxnSpPr/>
          <p:nvPr userDrawn="1"/>
        </p:nvCxnSpPr>
        <p:spPr>
          <a:xfrm flipH="1">
            <a:off x="761169" y="4803421"/>
            <a:ext cx="10383115" cy="0"/>
          </a:xfrm>
          <a:prstGeom prst="line">
            <a:avLst/>
          </a:prstGeom>
          <a:noFill/>
          <a:ln w="6350" cap="flat" cmpd="sng" algn="ctr">
            <a:solidFill>
              <a:srgbClr val="3C3C3B"/>
            </a:solidFill>
            <a:prstDash val="solid"/>
            <a:miter lim="800000"/>
          </a:ln>
          <a:effectLst/>
        </p:spPr>
      </p:cxnSp>
      <p:sp>
        <p:nvSpPr>
          <p:cNvPr id="47" name="Text Placeholder 7">
            <a:extLst>
              <a:ext uri="{FF2B5EF4-FFF2-40B4-BE49-F238E27FC236}">
                <a16:creationId xmlns:a16="http://schemas.microsoft.com/office/drawing/2014/main" id="{1BCA949C-802A-6146-BA70-BCC8AAE7CD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04523" y="2763555"/>
            <a:ext cx="8775411" cy="2046669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667" b="0"/>
            </a:lvl1pPr>
          </a:lstStyle>
          <a:p>
            <a:pPr lvl="0"/>
            <a:r>
              <a:rPr lang="en-GB"/>
              <a:t>Click to edit</a:t>
            </a:r>
            <a:endParaRPr lang="en-FI"/>
          </a:p>
        </p:txBody>
      </p:sp>
      <p:sp>
        <p:nvSpPr>
          <p:cNvPr id="48" name="Text Placeholder 7">
            <a:extLst>
              <a:ext uri="{FF2B5EF4-FFF2-40B4-BE49-F238E27FC236}">
                <a16:creationId xmlns:a16="http://schemas.microsoft.com/office/drawing/2014/main" id="{65B98137-718E-C649-A6EA-6317C72416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04524" y="4811331"/>
            <a:ext cx="8775411" cy="2046669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667" b="0"/>
            </a:lvl1pPr>
          </a:lstStyle>
          <a:p>
            <a:pPr lvl="0"/>
            <a:r>
              <a:rPr lang="en-GB"/>
              <a:t>Click to edit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025034150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P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">
            <a:extLst>
              <a:ext uri="{FF2B5EF4-FFF2-40B4-BE49-F238E27FC236}">
                <a16:creationId xmlns:a16="http://schemas.microsoft.com/office/drawing/2014/main" id="{9CC5B9D3-8B5D-6D41-BDAD-BB79167E5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731" y="-3"/>
            <a:ext cx="9906733" cy="698896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17" name="Dian numeron paikkamerkki 5">
            <a:extLst>
              <a:ext uri="{FF2B5EF4-FFF2-40B4-BE49-F238E27FC236}">
                <a16:creationId xmlns:a16="http://schemas.microsoft.com/office/drawing/2014/main" id="{C0C69A46-401A-ED4F-A2B9-95DF682436CE}"/>
              </a:ext>
            </a:extLst>
          </p:cNvPr>
          <p:cNvSpPr txBox="1"/>
          <p:nvPr userDrawn="1"/>
        </p:nvSpPr>
        <p:spPr>
          <a:xfrm>
            <a:off x="11885745" y="151467"/>
            <a:ext cx="306255" cy="395956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ctr" defTabSz="408183" rtl="0" eaLnBrk="1" latinLnBrk="0" hangingPunct="1">
              <a:defRPr sz="7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818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5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3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1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0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84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857027-099E-9740-966F-CB4612204900}" type="slidenum">
              <a:rPr lang="fi-FI" sz="933" smtClean="0">
                <a:solidFill>
                  <a:schemeClr val="tx1"/>
                </a:solidFill>
              </a:rPr>
              <a:t>‹#›</a:t>
            </a:fld>
            <a:endParaRPr lang="fi-FI" sz="933">
              <a:solidFill>
                <a:schemeClr val="tx1"/>
              </a:solidFill>
            </a:endParaRP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2D46F433-BD12-E04A-9152-8A16A753D9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5400000">
            <a:off x="9614945" y="3203988"/>
            <a:ext cx="4847851" cy="306256"/>
          </a:xfrm>
        </p:spPr>
        <p:txBody>
          <a:bodyPr anchor="ctr">
            <a:noAutofit/>
          </a:bodyPr>
          <a:lstStyle>
            <a:lvl1pPr marL="0" indent="0">
              <a:buNone/>
              <a:defRPr sz="933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FI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B461624-FF36-6847-98ED-3C9F9CBFFB1C}"/>
              </a:ext>
            </a:extLst>
          </p:cNvPr>
          <p:cNvCxnSpPr/>
          <p:nvPr userDrawn="1"/>
        </p:nvCxnSpPr>
        <p:spPr>
          <a:xfrm flipH="1">
            <a:off x="737633" y="0"/>
            <a:ext cx="0" cy="6858000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46F8F2A-9FC7-124C-AB0F-5F5DC3C96E11}"/>
              </a:ext>
            </a:extLst>
          </p:cNvPr>
          <p:cNvCxnSpPr/>
          <p:nvPr userDrawn="1"/>
        </p:nvCxnSpPr>
        <p:spPr>
          <a:xfrm flipH="1">
            <a:off x="7731509" y="1861560"/>
            <a:ext cx="0" cy="4996441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B4D2333-FB62-DF47-A3EB-0B9220FC6812}"/>
              </a:ext>
            </a:extLst>
          </p:cNvPr>
          <p:cNvCxnSpPr/>
          <p:nvPr userDrawn="1"/>
        </p:nvCxnSpPr>
        <p:spPr>
          <a:xfrm flipH="1">
            <a:off x="3578943" y="1861560"/>
            <a:ext cx="0" cy="4996441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899DB7F-425E-8545-BD7C-CCEAF2CCA8D6}"/>
              </a:ext>
            </a:extLst>
          </p:cNvPr>
          <p:cNvCxnSpPr/>
          <p:nvPr userDrawn="1"/>
        </p:nvCxnSpPr>
        <p:spPr>
          <a:xfrm flipH="1">
            <a:off x="755881" y="1870388"/>
            <a:ext cx="11128143" cy="0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F5C51EE7-E66E-3141-A998-92216E6A13B7}"/>
              </a:ext>
            </a:extLst>
          </p:cNvPr>
          <p:cNvSpPr/>
          <p:nvPr userDrawn="1"/>
        </p:nvSpPr>
        <p:spPr>
          <a:xfrm rot="5400000">
            <a:off x="3465243" y="4900665"/>
            <a:ext cx="1591876" cy="56872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36DFF">
                  <a:alpha val="80000"/>
                </a:srgbClr>
              </a:gs>
              <a:gs pos="100000">
                <a:srgbClr val="FFD6A9"/>
              </a:gs>
            </a:gsLst>
            <a:lin ang="108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2400"/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4C04AA45-58ED-5549-A2D7-1236BB4AA203}"/>
              </a:ext>
            </a:extLst>
          </p:cNvPr>
          <p:cNvSpPr/>
          <p:nvPr userDrawn="1"/>
        </p:nvSpPr>
        <p:spPr>
          <a:xfrm rot="5400000">
            <a:off x="3456189" y="3853546"/>
            <a:ext cx="1610017" cy="56871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AD9C">
                  <a:alpha val="79891"/>
                </a:srgbClr>
              </a:gs>
              <a:gs pos="100000">
                <a:srgbClr val="FFD6A9"/>
              </a:gs>
            </a:gsLst>
            <a:lin ang="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240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AC4054B-8ABE-1E49-847F-513B9368CE2F}"/>
              </a:ext>
            </a:extLst>
          </p:cNvPr>
          <p:cNvGrpSpPr/>
          <p:nvPr userDrawn="1"/>
        </p:nvGrpSpPr>
        <p:grpSpPr>
          <a:xfrm>
            <a:off x="3976370" y="4375019"/>
            <a:ext cx="568717" cy="563815"/>
            <a:chOff x="365831" y="3031499"/>
            <a:chExt cx="413407" cy="409843"/>
          </a:xfrm>
          <a:effectLst>
            <a:outerShdw blurRad="63500" algn="ctr" rotWithShape="0">
              <a:prstClr val="black">
                <a:alpha val="10000"/>
              </a:prstClr>
            </a:outerShdw>
          </a:effectLst>
        </p:grpSpPr>
        <p:sp>
          <p:nvSpPr>
            <p:cNvPr id="42" name="Ellipsi 18">
              <a:extLst>
                <a:ext uri="{FF2B5EF4-FFF2-40B4-BE49-F238E27FC236}">
                  <a16:creationId xmlns:a16="http://schemas.microsoft.com/office/drawing/2014/main" id="{43F3717E-186C-7248-BBD1-F6CD851817C5}"/>
                </a:ext>
              </a:extLst>
            </p:cNvPr>
            <p:cNvSpPr/>
            <p:nvPr/>
          </p:nvSpPr>
          <p:spPr>
            <a:xfrm>
              <a:off x="365831" y="3031499"/>
              <a:ext cx="413407" cy="409843"/>
            </a:xfrm>
            <a:prstGeom prst="ellipse">
              <a:avLst/>
            </a:prstGeom>
            <a:solidFill>
              <a:srgbClr val="FFD6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fi-FI" sz="1800">
                <a:solidFill>
                  <a:srgbClr val="3C3C3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3" name="Kuva 19">
              <a:extLst>
                <a:ext uri="{FF2B5EF4-FFF2-40B4-BE49-F238E27FC236}">
                  <a16:creationId xmlns:a16="http://schemas.microsoft.com/office/drawing/2014/main" id="{9F9C8D4B-2760-064A-AD73-56089219C2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088" y="3168041"/>
              <a:ext cx="209585" cy="149703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41414B19-5352-D648-B13F-FBFA5527499B}"/>
              </a:ext>
            </a:extLst>
          </p:cNvPr>
          <p:cNvGrpSpPr/>
          <p:nvPr userDrawn="1"/>
        </p:nvGrpSpPr>
        <p:grpSpPr>
          <a:xfrm>
            <a:off x="3976370" y="3332891"/>
            <a:ext cx="568717" cy="563815"/>
            <a:chOff x="2747193" y="2163117"/>
            <a:chExt cx="579268" cy="574274"/>
          </a:xfrm>
          <a:effectLst>
            <a:outerShdw blurRad="63500" algn="ctr" rotWithShape="0">
              <a:prstClr val="black">
                <a:alpha val="10000"/>
              </a:prstClr>
            </a:outerShdw>
          </a:effectLst>
        </p:grpSpPr>
        <p:sp>
          <p:nvSpPr>
            <p:cNvPr id="49" name="Ellipsi 21">
              <a:extLst>
                <a:ext uri="{FF2B5EF4-FFF2-40B4-BE49-F238E27FC236}">
                  <a16:creationId xmlns:a16="http://schemas.microsoft.com/office/drawing/2014/main" id="{C89C01ED-D824-8B44-88F6-FDC0C4425BEF}"/>
                </a:ext>
              </a:extLst>
            </p:cNvPr>
            <p:cNvSpPr/>
            <p:nvPr/>
          </p:nvSpPr>
          <p:spPr>
            <a:xfrm>
              <a:off x="2747193" y="2163117"/>
              <a:ext cx="579268" cy="574274"/>
            </a:xfrm>
            <a:prstGeom prst="ellipse">
              <a:avLst/>
            </a:prstGeom>
            <a:solidFill>
              <a:srgbClr val="00AD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fi-FI" sz="1800">
                <a:solidFill>
                  <a:srgbClr val="3C3C3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0" name="Kuva 22">
              <a:extLst>
                <a:ext uri="{FF2B5EF4-FFF2-40B4-BE49-F238E27FC236}">
                  <a16:creationId xmlns:a16="http://schemas.microsoft.com/office/drawing/2014/main" id="{35790EB7-7C82-9848-BC60-B2B5084C67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1068" y="2235186"/>
              <a:ext cx="406611" cy="406611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4C60E0C2-4414-5E43-85E7-343AA4FD5F9B}"/>
              </a:ext>
            </a:extLst>
          </p:cNvPr>
          <p:cNvGrpSpPr/>
          <p:nvPr userDrawn="1"/>
        </p:nvGrpSpPr>
        <p:grpSpPr>
          <a:xfrm>
            <a:off x="3976370" y="5417147"/>
            <a:ext cx="568717" cy="563815"/>
            <a:chOff x="2785932" y="3551438"/>
            <a:chExt cx="579268" cy="574274"/>
          </a:xfrm>
          <a:effectLst>
            <a:outerShdw blurRad="63500" algn="ctr" rotWithShape="0">
              <a:prstClr val="black">
                <a:alpha val="10000"/>
              </a:prstClr>
            </a:outerShdw>
          </a:effectLst>
        </p:grpSpPr>
        <p:sp>
          <p:nvSpPr>
            <p:cNvPr id="52" name="Ellipsi 24">
              <a:extLst>
                <a:ext uri="{FF2B5EF4-FFF2-40B4-BE49-F238E27FC236}">
                  <a16:creationId xmlns:a16="http://schemas.microsoft.com/office/drawing/2014/main" id="{19002A67-6CDD-C74D-9E40-11325141DF6F}"/>
                </a:ext>
              </a:extLst>
            </p:cNvPr>
            <p:cNvSpPr/>
            <p:nvPr/>
          </p:nvSpPr>
          <p:spPr>
            <a:xfrm>
              <a:off x="2785932" y="3551438"/>
              <a:ext cx="579268" cy="574274"/>
            </a:xfrm>
            <a:prstGeom prst="ellipse">
              <a:avLst/>
            </a:prstGeom>
            <a:solidFill>
              <a:srgbClr val="F36D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fi-FI" sz="1800">
                <a:solidFill>
                  <a:srgbClr val="3C3C3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3" name="Kuva 25">
              <a:extLst>
                <a:ext uri="{FF2B5EF4-FFF2-40B4-BE49-F238E27FC236}">
                  <a16:creationId xmlns:a16="http://schemas.microsoft.com/office/drawing/2014/main" id="{D0422D0B-8D4A-C747-8C09-D7A3945F8B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4408" y="3656809"/>
              <a:ext cx="406612" cy="406612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CA00C7-A801-1B47-8135-7CC953493F9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23722" y="698894"/>
            <a:ext cx="9906733" cy="1160897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1867" b="1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6" name="Text Placeholder 2">
            <a:extLst>
              <a:ext uri="{FF2B5EF4-FFF2-40B4-BE49-F238E27FC236}">
                <a16:creationId xmlns:a16="http://schemas.microsoft.com/office/drawing/2014/main" id="{564109EA-1864-8E49-ABC7-64DC54FC236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1821" y="2153156"/>
            <a:ext cx="2453849" cy="419744"/>
          </a:xfrm>
        </p:spPr>
        <p:txBody>
          <a:bodyPr>
            <a:noAutofit/>
          </a:bodyPr>
          <a:lstStyle>
            <a:lvl1pPr marL="0" indent="0">
              <a:buNone/>
              <a:defRPr sz="2933"/>
            </a:lvl1pPr>
            <a:lvl2pPr marL="544230" indent="0">
              <a:buNone/>
              <a:defRPr sz="2133"/>
            </a:lvl2pPr>
            <a:lvl3pPr marL="1088461" indent="0">
              <a:buNone/>
              <a:defRPr sz="2133"/>
            </a:lvl3pPr>
            <a:lvl4pPr marL="1632693" indent="0">
              <a:buNone/>
              <a:defRPr sz="2133"/>
            </a:lvl4pPr>
            <a:lvl5pPr marL="2176923" indent="0">
              <a:buNone/>
              <a:defRPr sz="2133"/>
            </a:lvl5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57" name="Text Placeholder 2">
            <a:extLst>
              <a:ext uri="{FF2B5EF4-FFF2-40B4-BE49-F238E27FC236}">
                <a16:creationId xmlns:a16="http://schemas.microsoft.com/office/drawing/2014/main" id="{4FFC4EF9-C56B-8A45-80C9-878DAEDA96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01821" y="2595777"/>
            <a:ext cx="2453849" cy="419744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544230" indent="0">
              <a:buNone/>
              <a:defRPr sz="2133"/>
            </a:lvl2pPr>
            <a:lvl3pPr marL="1088461" indent="0">
              <a:buNone/>
              <a:defRPr sz="2133"/>
            </a:lvl3pPr>
            <a:lvl4pPr marL="1632693" indent="0">
              <a:buNone/>
              <a:defRPr sz="2133"/>
            </a:lvl4pPr>
            <a:lvl5pPr marL="2176923" indent="0">
              <a:buNone/>
              <a:defRPr sz="2133"/>
            </a:lvl5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id="{692E0A24-1485-3D44-973A-E27AF53A24E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84711" y="2153156"/>
            <a:ext cx="3723519" cy="419744"/>
          </a:xfrm>
        </p:spPr>
        <p:txBody>
          <a:bodyPr>
            <a:noAutofit/>
          </a:bodyPr>
          <a:lstStyle>
            <a:lvl1pPr marL="0" indent="0">
              <a:buNone/>
              <a:defRPr sz="2933"/>
            </a:lvl1pPr>
            <a:lvl2pPr marL="544230" indent="0">
              <a:buNone/>
              <a:defRPr sz="2133"/>
            </a:lvl2pPr>
            <a:lvl3pPr marL="1088461" indent="0">
              <a:buNone/>
              <a:defRPr sz="2133"/>
            </a:lvl3pPr>
            <a:lvl4pPr marL="1632693" indent="0">
              <a:buNone/>
              <a:defRPr sz="2133"/>
            </a:lvl4pPr>
            <a:lvl5pPr marL="2176923" indent="0">
              <a:buNone/>
              <a:defRPr sz="2133"/>
            </a:lvl5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C6D8B50D-2E5D-6447-8AD8-35EC727260B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84711" y="2595777"/>
            <a:ext cx="3723519" cy="419744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544230" indent="0">
              <a:buNone/>
              <a:defRPr sz="2133"/>
            </a:lvl2pPr>
            <a:lvl3pPr marL="1088461" indent="0">
              <a:buNone/>
              <a:defRPr sz="2133"/>
            </a:lvl3pPr>
            <a:lvl4pPr marL="1632693" indent="0">
              <a:buNone/>
              <a:defRPr sz="2133"/>
            </a:lvl4pPr>
            <a:lvl5pPr marL="2176923" indent="0">
              <a:buNone/>
              <a:defRPr sz="2133"/>
            </a:lvl5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46AF2D59-9B90-C141-8EFA-072F79E0167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954791" y="2153156"/>
            <a:ext cx="3705983" cy="419744"/>
          </a:xfrm>
        </p:spPr>
        <p:txBody>
          <a:bodyPr>
            <a:noAutofit/>
          </a:bodyPr>
          <a:lstStyle>
            <a:lvl1pPr marL="0" indent="0">
              <a:buNone/>
              <a:defRPr sz="2933"/>
            </a:lvl1pPr>
            <a:lvl2pPr marL="544230" indent="0">
              <a:buNone/>
              <a:defRPr sz="2133"/>
            </a:lvl2pPr>
            <a:lvl3pPr marL="1088461" indent="0">
              <a:buNone/>
              <a:defRPr sz="2133"/>
            </a:lvl3pPr>
            <a:lvl4pPr marL="1632693" indent="0">
              <a:buNone/>
              <a:defRPr sz="2133"/>
            </a:lvl4pPr>
            <a:lvl5pPr marL="2176923" indent="0">
              <a:buNone/>
              <a:defRPr sz="2133"/>
            </a:lvl5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CC4F2FD3-A2D8-FE44-80F1-C79C7DA34E9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954791" y="2595777"/>
            <a:ext cx="3705983" cy="419744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544230" indent="0">
              <a:buNone/>
              <a:defRPr sz="2133"/>
            </a:lvl2pPr>
            <a:lvl3pPr marL="1088461" indent="0">
              <a:buNone/>
              <a:defRPr sz="2133"/>
            </a:lvl3pPr>
            <a:lvl4pPr marL="1632693" indent="0">
              <a:buNone/>
              <a:defRPr sz="2133"/>
            </a:lvl4pPr>
            <a:lvl5pPr marL="2176923" indent="0">
              <a:buNone/>
              <a:defRPr sz="2133"/>
            </a:lvl5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63" name="Text Placeholder 4">
            <a:extLst>
              <a:ext uri="{FF2B5EF4-FFF2-40B4-BE49-F238E27FC236}">
                <a16:creationId xmlns:a16="http://schemas.microsoft.com/office/drawing/2014/main" id="{803126AF-4C32-9B40-A2D7-23AB80C348F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0214" y="3304979"/>
            <a:ext cx="2571743" cy="1058952"/>
          </a:xfrm>
        </p:spPr>
        <p:txBody>
          <a:bodyPr anchor="ctr">
            <a:noAutofit/>
          </a:bodyPr>
          <a:lstStyle>
            <a:lvl1pPr marL="0" indent="0">
              <a:buNone/>
              <a:defRPr sz="11733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xx</a:t>
            </a:r>
            <a:endParaRPr lang="en-FI"/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224811AD-3525-4949-BCA0-BE21448AB0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10215" y="6204193"/>
            <a:ext cx="2445455" cy="419744"/>
          </a:xfrm>
        </p:spPr>
        <p:txBody>
          <a:bodyPr anchor="b">
            <a:noAutofit/>
          </a:bodyPr>
          <a:lstStyle>
            <a:lvl1pPr marL="0" indent="0">
              <a:buNone/>
              <a:defRPr sz="800"/>
            </a:lvl1pPr>
            <a:lvl2pPr marL="544230" indent="0">
              <a:buNone/>
              <a:defRPr sz="2133"/>
            </a:lvl2pPr>
            <a:lvl3pPr marL="1088461" indent="0">
              <a:buNone/>
              <a:defRPr sz="2133"/>
            </a:lvl3pPr>
            <a:lvl4pPr marL="1632693" indent="0">
              <a:buNone/>
              <a:defRPr sz="2133"/>
            </a:lvl4pPr>
            <a:lvl5pPr marL="2176923" indent="0">
              <a:buNone/>
              <a:defRPr sz="2133"/>
            </a:lvl5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65" name="Text Placeholder 4">
            <a:extLst>
              <a:ext uri="{FF2B5EF4-FFF2-40B4-BE49-F238E27FC236}">
                <a16:creationId xmlns:a16="http://schemas.microsoft.com/office/drawing/2014/main" id="{5BE894E8-1B14-054B-85E3-A6DD81D94A7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96000" y="3351078"/>
            <a:ext cx="1389221" cy="615553"/>
          </a:xfrm>
        </p:spPr>
        <p:txBody>
          <a:bodyPr anchor="ctr">
            <a:noAutofit/>
          </a:bodyPr>
          <a:lstStyle>
            <a:lvl1pPr marL="0" indent="0" algn="r">
              <a:buNone/>
              <a:defRPr sz="4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err="1"/>
              <a:t>Xx %</a:t>
            </a:r>
            <a:endParaRPr lang="en-FI"/>
          </a:p>
        </p:txBody>
      </p:sp>
      <p:sp>
        <p:nvSpPr>
          <p:cNvPr id="66" name="Text Placeholder 4">
            <a:extLst>
              <a:ext uri="{FF2B5EF4-FFF2-40B4-BE49-F238E27FC236}">
                <a16:creationId xmlns:a16="http://schemas.microsoft.com/office/drawing/2014/main" id="{D2AE253F-88DF-234E-8D3C-9B79AAD9AFF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96000" y="4401448"/>
            <a:ext cx="1389221" cy="615553"/>
          </a:xfrm>
        </p:spPr>
        <p:txBody>
          <a:bodyPr anchor="ctr">
            <a:noAutofit/>
          </a:bodyPr>
          <a:lstStyle>
            <a:lvl1pPr marL="0" indent="0" algn="r">
              <a:buNone/>
              <a:defRPr sz="4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err="1"/>
              <a:t>Xx %</a:t>
            </a:r>
            <a:endParaRPr lang="en-FI"/>
          </a:p>
        </p:txBody>
      </p:sp>
      <p:sp>
        <p:nvSpPr>
          <p:cNvPr id="67" name="Text Placeholder 4">
            <a:extLst>
              <a:ext uri="{FF2B5EF4-FFF2-40B4-BE49-F238E27FC236}">
                <a16:creationId xmlns:a16="http://schemas.microsoft.com/office/drawing/2014/main" id="{4EBFE81A-8019-7F46-B099-6D47823901F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112855" y="5417148"/>
            <a:ext cx="1389221" cy="615553"/>
          </a:xfrm>
        </p:spPr>
        <p:txBody>
          <a:bodyPr anchor="ctr">
            <a:noAutofit/>
          </a:bodyPr>
          <a:lstStyle>
            <a:lvl1pPr marL="0" indent="0" algn="r">
              <a:buNone/>
              <a:defRPr sz="4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err="1"/>
              <a:t>Xx %</a:t>
            </a:r>
            <a:endParaRPr lang="en-FI"/>
          </a:p>
        </p:txBody>
      </p:sp>
      <p:sp>
        <p:nvSpPr>
          <p:cNvPr id="71" name="Text Placeholder 2">
            <a:extLst>
              <a:ext uri="{FF2B5EF4-FFF2-40B4-BE49-F238E27FC236}">
                <a16:creationId xmlns:a16="http://schemas.microsoft.com/office/drawing/2014/main" id="{604D977A-318C-2A4F-9693-532F6D65D96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768251" y="3479937"/>
            <a:ext cx="1913445" cy="319919"/>
          </a:xfrm>
        </p:spPr>
        <p:txBody>
          <a:bodyPr>
            <a:noAutofit/>
          </a:bodyPr>
          <a:lstStyle>
            <a:lvl1pPr marL="0" indent="0">
              <a:buNone/>
              <a:defRPr sz="1867"/>
            </a:lvl1pPr>
            <a:lvl2pPr marL="544230" indent="0">
              <a:buNone/>
              <a:defRPr sz="2133"/>
            </a:lvl2pPr>
            <a:lvl3pPr marL="1088461" indent="0">
              <a:buNone/>
              <a:defRPr sz="2133"/>
            </a:lvl3pPr>
            <a:lvl4pPr marL="1632693" indent="0">
              <a:buNone/>
              <a:defRPr sz="2133"/>
            </a:lvl4pPr>
            <a:lvl5pPr marL="2176923" indent="0">
              <a:buNone/>
              <a:defRPr sz="2133"/>
            </a:lvl5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72" name="Text Placeholder 2">
            <a:extLst>
              <a:ext uri="{FF2B5EF4-FFF2-40B4-BE49-F238E27FC236}">
                <a16:creationId xmlns:a16="http://schemas.microsoft.com/office/drawing/2014/main" id="{36454D8E-1F12-2742-8DB2-0AC21B6D41E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768251" y="3774926"/>
            <a:ext cx="1913447" cy="1716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544230" indent="0">
              <a:buNone/>
              <a:defRPr sz="2133"/>
            </a:lvl2pPr>
            <a:lvl3pPr marL="1088461" indent="0">
              <a:buNone/>
              <a:defRPr sz="2133"/>
            </a:lvl3pPr>
            <a:lvl4pPr marL="1632693" indent="0">
              <a:buNone/>
              <a:defRPr sz="2133"/>
            </a:lvl4pPr>
            <a:lvl5pPr marL="2176923" indent="0">
              <a:buNone/>
              <a:defRPr sz="2133"/>
            </a:lvl5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73" name="Text Placeholder 2">
            <a:extLst>
              <a:ext uri="{FF2B5EF4-FFF2-40B4-BE49-F238E27FC236}">
                <a16:creationId xmlns:a16="http://schemas.microsoft.com/office/drawing/2014/main" id="{B35FED65-0FB0-AB44-B4D1-D399385C78F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768251" y="4529823"/>
            <a:ext cx="1913445" cy="319919"/>
          </a:xfrm>
        </p:spPr>
        <p:txBody>
          <a:bodyPr>
            <a:noAutofit/>
          </a:bodyPr>
          <a:lstStyle>
            <a:lvl1pPr marL="0" indent="0">
              <a:buNone/>
              <a:defRPr sz="1867"/>
            </a:lvl1pPr>
            <a:lvl2pPr marL="544230" indent="0">
              <a:buNone/>
              <a:defRPr sz="2133"/>
            </a:lvl2pPr>
            <a:lvl3pPr marL="1088461" indent="0">
              <a:buNone/>
              <a:defRPr sz="2133"/>
            </a:lvl3pPr>
            <a:lvl4pPr marL="1632693" indent="0">
              <a:buNone/>
              <a:defRPr sz="2133"/>
            </a:lvl4pPr>
            <a:lvl5pPr marL="2176923" indent="0">
              <a:buNone/>
              <a:defRPr sz="2133"/>
            </a:lvl5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74" name="Text Placeholder 2">
            <a:extLst>
              <a:ext uri="{FF2B5EF4-FFF2-40B4-BE49-F238E27FC236}">
                <a16:creationId xmlns:a16="http://schemas.microsoft.com/office/drawing/2014/main" id="{90BFAC46-BC1F-D741-A51F-40C34AE2BA3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768251" y="4824813"/>
            <a:ext cx="1913447" cy="1716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544230" indent="0">
              <a:buNone/>
              <a:defRPr sz="2133"/>
            </a:lvl2pPr>
            <a:lvl3pPr marL="1088461" indent="0">
              <a:buNone/>
              <a:defRPr sz="2133"/>
            </a:lvl3pPr>
            <a:lvl4pPr marL="1632693" indent="0">
              <a:buNone/>
              <a:defRPr sz="2133"/>
            </a:lvl4pPr>
            <a:lvl5pPr marL="2176923" indent="0">
              <a:buNone/>
              <a:defRPr sz="2133"/>
            </a:lvl5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75" name="Text Placeholder 2">
            <a:extLst>
              <a:ext uri="{FF2B5EF4-FFF2-40B4-BE49-F238E27FC236}">
                <a16:creationId xmlns:a16="http://schemas.microsoft.com/office/drawing/2014/main" id="{35A2A061-769E-9245-8639-A31B7DD1128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768251" y="5540205"/>
            <a:ext cx="1913445" cy="319919"/>
          </a:xfrm>
        </p:spPr>
        <p:txBody>
          <a:bodyPr>
            <a:noAutofit/>
          </a:bodyPr>
          <a:lstStyle>
            <a:lvl1pPr marL="0" indent="0">
              <a:buNone/>
              <a:defRPr sz="1867"/>
            </a:lvl1pPr>
            <a:lvl2pPr marL="544230" indent="0">
              <a:buNone/>
              <a:defRPr sz="2133"/>
            </a:lvl2pPr>
            <a:lvl3pPr marL="1088461" indent="0">
              <a:buNone/>
              <a:defRPr sz="2133"/>
            </a:lvl3pPr>
            <a:lvl4pPr marL="1632693" indent="0">
              <a:buNone/>
              <a:defRPr sz="2133"/>
            </a:lvl4pPr>
            <a:lvl5pPr marL="2176923" indent="0">
              <a:buNone/>
              <a:defRPr sz="2133"/>
            </a:lvl5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76" name="Text Placeholder 2">
            <a:extLst>
              <a:ext uri="{FF2B5EF4-FFF2-40B4-BE49-F238E27FC236}">
                <a16:creationId xmlns:a16="http://schemas.microsoft.com/office/drawing/2014/main" id="{99A07E36-112B-B94B-B6F8-59AFB5B151B9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768251" y="5835194"/>
            <a:ext cx="1913447" cy="1716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544230" indent="0">
              <a:buNone/>
              <a:defRPr sz="2133"/>
            </a:lvl2pPr>
            <a:lvl3pPr marL="1088461" indent="0">
              <a:buNone/>
              <a:defRPr sz="2133"/>
            </a:lvl3pPr>
            <a:lvl4pPr marL="1632693" indent="0">
              <a:buNone/>
              <a:defRPr sz="2133"/>
            </a:lvl4pPr>
            <a:lvl5pPr marL="2176923" indent="0">
              <a:buNone/>
              <a:defRPr sz="2133"/>
            </a:lvl5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EFA4340-C723-A040-804F-746189DFD757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7954735" y="3016251"/>
            <a:ext cx="3705983" cy="3674955"/>
          </a:xfrm>
        </p:spPr>
        <p:txBody>
          <a:bodyPr/>
          <a:lstStyle/>
          <a:p>
            <a:pPr lvl="0"/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122089779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lau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>
            <a:extLst>
              <a:ext uri="{FF2B5EF4-FFF2-40B4-BE49-F238E27FC236}">
                <a16:creationId xmlns:a16="http://schemas.microsoft.com/office/drawing/2014/main" id="{16F9ADD7-7247-C04B-89DE-9C641E085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731" y="-3"/>
            <a:ext cx="9906733" cy="698896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15" name="Dian numeron paikkamerkki 5">
            <a:extLst>
              <a:ext uri="{FF2B5EF4-FFF2-40B4-BE49-F238E27FC236}">
                <a16:creationId xmlns:a16="http://schemas.microsoft.com/office/drawing/2014/main" id="{BA554C7A-7F23-DA46-8BB5-EEA47414C759}"/>
              </a:ext>
            </a:extLst>
          </p:cNvPr>
          <p:cNvSpPr txBox="1"/>
          <p:nvPr userDrawn="1"/>
        </p:nvSpPr>
        <p:spPr>
          <a:xfrm>
            <a:off x="11885745" y="151467"/>
            <a:ext cx="306255" cy="395956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ctr" defTabSz="408183" rtl="0" eaLnBrk="1" latinLnBrk="0" hangingPunct="1">
              <a:defRPr sz="7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818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5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3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1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0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84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857027-099E-9740-966F-CB4612204900}" type="slidenum">
              <a:rPr lang="fi-FI" sz="933" smtClean="0">
                <a:solidFill>
                  <a:schemeClr val="tx1"/>
                </a:solidFill>
              </a:rPr>
              <a:t>‹#›</a:t>
            </a:fld>
            <a:endParaRPr lang="fi-FI" sz="933">
              <a:solidFill>
                <a:schemeClr val="tx1"/>
              </a:solidFill>
            </a:endParaRP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DC6714A2-52B5-C24E-AB26-DB3153038C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5400000">
            <a:off x="9614945" y="3203988"/>
            <a:ext cx="4847851" cy="306256"/>
          </a:xfrm>
        </p:spPr>
        <p:txBody>
          <a:bodyPr anchor="ctr">
            <a:noAutofit/>
          </a:bodyPr>
          <a:lstStyle>
            <a:lvl1pPr marL="0" indent="0">
              <a:buNone/>
              <a:defRPr sz="933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FI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8E392FAB-E498-F448-A9FE-C6C388EAE000}"/>
              </a:ext>
            </a:extLst>
          </p:cNvPr>
          <p:cNvSpPr/>
          <p:nvPr userDrawn="1"/>
        </p:nvSpPr>
        <p:spPr>
          <a:xfrm>
            <a:off x="5232864" y="1225953"/>
            <a:ext cx="2202501" cy="568671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5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240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579BF71-38B8-514C-B3D5-FBD26BCA0AB4}"/>
              </a:ext>
            </a:extLst>
          </p:cNvPr>
          <p:cNvGrpSpPr/>
          <p:nvPr userDrawn="1"/>
        </p:nvGrpSpPr>
        <p:grpSpPr>
          <a:xfrm>
            <a:off x="6877531" y="1230809"/>
            <a:ext cx="568717" cy="563815"/>
            <a:chOff x="2785932" y="3551438"/>
            <a:chExt cx="579268" cy="574274"/>
          </a:xfrm>
          <a:effectLst>
            <a:outerShdw blurRad="63500" algn="ctr" rotWithShape="0">
              <a:prstClr val="black">
                <a:alpha val="10000"/>
              </a:prstClr>
            </a:outerShdw>
          </a:effectLst>
        </p:grpSpPr>
        <p:sp>
          <p:nvSpPr>
            <p:cNvPr id="21" name="Ellipsi 24">
              <a:extLst>
                <a:ext uri="{FF2B5EF4-FFF2-40B4-BE49-F238E27FC236}">
                  <a16:creationId xmlns:a16="http://schemas.microsoft.com/office/drawing/2014/main" id="{CBD0C6A5-DDD0-F640-A6C4-2EF3A89504CF}"/>
                </a:ext>
              </a:extLst>
            </p:cNvPr>
            <p:cNvSpPr/>
            <p:nvPr/>
          </p:nvSpPr>
          <p:spPr>
            <a:xfrm>
              <a:off x="2785932" y="3551438"/>
              <a:ext cx="579268" cy="574274"/>
            </a:xfrm>
            <a:prstGeom prst="ellipse">
              <a:avLst/>
            </a:prstGeom>
            <a:solidFill>
              <a:srgbClr val="F36D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fi-FI" sz="1800">
                <a:solidFill>
                  <a:srgbClr val="3C3C3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2" name="Kuva 25">
              <a:extLst>
                <a:ext uri="{FF2B5EF4-FFF2-40B4-BE49-F238E27FC236}">
                  <a16:creationId xmlns:a16="http://schemas.microsoft.com/office/drawing/2014/main" id="{D831D806-7B2E-3E44-AAF8-425952FD34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4408" y="3656809"/>
              <a:ext cx="406612" cy="406612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267A93B-8ACC-294E-A7D5-F0D5D5FB35FE}"/>
              </a:ext>
            </a:extLst>
          </p:cNvPr>
          <p:cNvGrpSpPr/>
          <p:nvPr userDrawn="1"/>
        </p:nvGrpSpPr>
        <p:grpSpPr>
          <a:xfrm>
            <a:off x="5232866" y="1230809"/>
            <a:ext cx="568717" cy="563815"/>
            <a:chOff x="3186318" y="2620807"/>
            <a:chExt cx="426538" cy="422861"/>
          </a:xfrm>
          <a:effectLst>
            <a:outerShdw blurRad="63500" algn="ctr" rotWithShape="0">
              <a:prstClr val="black">
                <a:alpha val="10000"/>
              </a:prstClr>
            </a:outerShdw>
          </a:effectLst>
        </p:grpSpPr>
        <p:sp>
          <p:nvSpPr>
            <p:cNvPr id="24" name="Ellipsi 21">
              <a:extLst>
                <a:ext uri="{FF2B5EF4-FFF2-40B4-BE49-F238E27FC236}">
                  <a16:creationId xmlns:a16="http://schemas.microsoft.com/office/drawing/2014/main" id="{6625C1F6-308F-BA4C-81F4-9E525052AC78}"/>
                </a:ext>
              </a:extLst>
            </p:cNvPr>
            <p:cNvSpPr/>
            <p:nvPr/>
          </p:nvSpPr>
          <p:spPr>
            <a:xfrm>
              <a:off x="3186318" y="2620807"/>
              <a:ext cx="426538" cy="422861"/>
            </a:xfrm>
            <a:prstGeom prst="ellipse">
              <a:avLst/>
            </a:prstGeom>
            <a:solidFill>
              <a:srgbClr val="00AD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fi-FI" sz="1800">
                <a:solidFill>
                  <a:srgbClr val="3C3C3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5" name="Graphic 24" descr="Heart with solid fill">
              <a:extLst>
                <a:ext uri="{FF2B5EF4-FFF2-40B4-BE49-F238E27FC236}">
                  <a16:creationId xmlns:a16="http://schemas.microsoft.com/office/drawing/2014/main" id="{E6AA9E71-4EE1-1946-8E09-106F0DB3D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250593" y="2702125"/>
              <a:ext cx="297988" cy="260225"/>
            </a:xfrm>
            <a:prstGeom prst="rect">
              <a:avLst/>
            </a:prstGeom>
          </p:spPr>
        </p:pic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8F35E40-189C-6348-B304-CADDD2489A34}"/>
              </a:ext>
            </a:extLst>
          </p:cNvPr>
          <p:cNvCxnSpPr/>
          <p:nvPr userDrawn="1"/>
        </p:nvCxnSpPr>
        <p:spPr>
          <a:xfrm flipH="1">
            <a:off x="6303143" y="698903"/>
            <a:ext cx="10883" cy="6159097"/>
          </a:xfrm>
          <a:prstGeom prst="line">
            <a:avLst/>
          </a:prstGeom>
          <a:noFill/>
          <a:ln w="6350" cap="flat" cmpd="sng" algn="ctr">
            <a:solidFill>
              <a:srgbClr val="3C3C3B"/>
            </a:solidFill>
            <a:prstDash val="solid"/>
            <a:miter lim="800000"/>
          </a:ln>
          <a:effectLst/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ED3D470-DE9E-5542-9D4F-A6F785B44D67}"/>
              </a:ext>
            </a:extLst>
          </p:cNvPr>
          <p:cNvCxnSpPr/>
          <p:nvPr userDrawn="1"/>
        </p:nvCxnSpPr>
        <p:spPr>
          <a:xfrm flipH="1">
            <a:off x="737633" y="0"/>
            <a:ext cx="0" cy="6858000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94F0AF-4FEF-A144-908E-F48EF465E1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40530" y="2053646"/>
            <a:ext cx="5165636" cy="4564869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67" b="1"/>
            </a:lvl1pPr>
            <a:lvl2pPr marL="220794" indent="-228594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067"/>
            </a:lvl2pPr>
            <a:lvl3pPr marL="172796">
              <a:lnSpc>
                <a:spcPct val="100000"/>
              </a:lnSpc>
              <a:spcBef>
                <a:spcPts val="800"/>
              </a:spcBef>
              <a:defRPr sz="1067"/>
            </a:lvl3pPr>
            <a:lvl4pPr marL="172796">
              <a:lnSpc>
                <a:spcPct val="100000"/>
              </a:lnSpc>
              <a:spcBef>
                <a:spcPts val="800"/>
              </a:spcBef>
              <a:defRPr sz="1067"/>
            </a:lvl4pPr>
            <a:lvl5pPr marL="172796">
              <a:lnSpc>
                <a:spcPct val="100000"/>
              </a:lnSpc>
              <a:spcBef>
                <a:spcPts val="800"/>
              </a:spcBef>
              <a:defRPr sz="1067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CEB391B2-C3AF-7042-9A68-AB32F6BC75E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48539" y="1346207"/>
            <a:ext cx="5151709" cy="287259"/>
          </a:xfrm>
        </p:spPr>
        <p:txBody>
          <a:bodyPr anchor="ctr">
            <a:noAutofit/>
          </a:bodyPr>
          <a:lstStyle>
            <a:lvl1pPr marL="0" indent="0" algn="ctr">
              <a:buNone/>
              <a:defRPr sz="1867" b="1"/>
            </a:lvl1pPr>
          </a:lstStyle>
          <a:p>
            <a:pPr lvl="0"/>
            <a:r>
              <a:rPr lang="en-GB"/>
              <a:t>Click to edit</a:t>
            </a:r>
            <a:endParaRPr lang="en-FI"/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037CEA24-621A-CD4B-B844-8C1000CFCA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46392" y="1365224"/>
            <a:ext cx="5151709" cy="287259"/>
          </a:xfrm>
        </p:spPr>
        <p:txBody>
          <a:bodyPr anchor="ctr">
            <a:noAutofit/>
          </a:bodyPr>
          <a:lstStyle>
            <a:lvl1pPr marL="0" indent="0" algn="ctr">
              <a:buNone/>
              <a:defRPr sz="1867" b="1"/>
            </a:lvl1pPr>
          </a:lstStyle>
          <a:p>
            <a:pPr lvl="0"/>
            <a:r>
              <a:rPr lang="en-GB"/>
              <a:t>Click to edit</a:t>
            </a:r>
            <a:endParaRPr lang="en-FI"/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518BD152-45CF-7048-9F3B-276F4C463FD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27802" y="2053646"/>
            <a:ext cx="5165636" cy="4564869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67" b="1"/>
            </a:lvl1pPr>
            <a:lvl2pPr marL="220794" indent="-228594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067"/>
            </a:lvl2pPr>
            <a:lvl3pPr marL="172796">
              <a:lnSpc>
                <a:spcPct val="100000"/>
              </a:lnSpc>
              <a:spcBef>
                <a:spcPts val="800"/>
              </a:spcBef>
              <a:defRPr sz="1067"/>
            </a:lvl3pPr>
            <a:lvl4pPr marL="172796">
              <a:lnSpc>
                <a:spcPct val="100000"/>
              </a:lnSpc>
              <a:spcBef>
                <a:spcPts val="800"/>
              </a:spcBef>
              <a:defRPr sz="1067"/>
            </a:lvl4pPr>
            <a:lvl5pPr marL="172796">
              <a:lnSpc>
                <a:spcPct val="100000"/>
              </a:lnSpc>
              <a:spcBef>
                <a:spcPts val="800"/>
              </a:spcBef>
              <a:defRPr sz="1067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27844741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laute nosto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>
            <a:extLst>
              <a:ext uri="{FF2B5EF4-FFF2-40B4-BE49-F238E27FC236}">
                <a16:creationId xmlns:a16="http://schemas.microsoft.com/office/drawing/2014/main" id="{16F9ADD7-7247-C04B-89DE-9C641E085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731" y="-3"/>
            <a:ext cx="9906733" cy="698896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15" name="Dian numeron paikkamerkki 5">
            <a:extLst>
              <a:ext uri="{FF2B5EF4-FFF2-40B4-BE49-F238E27FC236}">
                <a16:creationId xmlns:a16="http://schemas.microsoft.com/office/drawing/2014/main" id="{BA554C7A-7F23-DA46-8BB5-EEA47414C759}"/>
              </a:ext>
            </a:extLst>
          </p:cNvPr>
          <p:cNvSpPr txBox="1"/>
          <p:nvPr userDrawn="1"/>
        </p:nvSpPr>
        <p:spPr>
          <a:xfrm>
            <a:off x="11885745" y="151467"/>
            <a:ext cx="306255" cy="395956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ctr" defTabSz="408183" rtl="0" eaLnBrk="1" latinLnBrk="0" hangingPunct="1">
              <a:defRPr sz="7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818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5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3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1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0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84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857027-099E-9740-966F-CB4612204900}" type="slidenum">
              <a:rPr lang="fi-FI" sz="933" smtClean="0">
                <a:solidFill>
                  <a:schemeClr val="tx1"/>
                </a:solidFill>
              </a:rPr>
              <a:t>‹#›</a:t>
            </a:fld>
            <a:endParaRPr lang="fi-FI" sz="933">
              <a:solidFill>
                <a:schemeClr val="tx1"/>
              </a:solidFill>
            </a:endParaRP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DC6714A2-52B5-C24E-AB26-DB3153038C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5400000">
            <a:off x="9614945" y="3203988"/>
            <a:ext cx="4847851" cy="306256"/>
          </a:xfrm>
        </p:spPr>
        <p:txBody>
          <a:bodyPr anchor="ctr">
            <a:noAutofit/>
          </a:bodyPr>
          <a:lstStyle>
            <a:lvl1pPr marL="0" indent="0">
              <a:buNone/>
              <a:defRPr sz="933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FI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8E392FAB-E498-F448-A9FE-C6C388EAE000}"/>
              </a:ext>
            </a:extLst>
          </p:cNvPr>
          <p:cNvSpPr/>
          <p:nvPr userDrawn="1"/>
        </p:nvSpPr>
        <p:spPr>
          <a:xfrm>
            <a:off x="5232864" y="1225953"/>
            <a:ext cx="2202501" cy="568671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5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240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579BF71-38B8-514C-B3D5-FBD26BCA0AB4}"/>
              </a:ext>
            </a:extLst>
          </p:cNvPr>
          <p:cNvGrpSpPr/>
          <p:nvPr userDrawn="1"/>
        </p:nvGrpSpPr>
        <p:grpSpPr>
          <a:xfrm>
            <a:off x="6877531" y="1230809"/>
            <a:ext cx="568717" cy="563815"/>
            <a:chOff x="2785932" y="3551438"/>
            <a:chExt cx="579268" cy="574274"/>
          </a:xfrm>
          <a:effectLst>
            <a:outerShdw blurRad="63500" algn="ctr" rotWithShape="0">
              <a:prstClr val="black">
                <a:alpha val="10000"/>
              </a:prstClr>
            </a:outerShdw>
          </a:effectLst>
        </p:grpSpPr>
        <p:sp>
          <p:nvSpPr>
            <p:cNvPr id="21" name="Ellipsi 24">
              <a:extLst>
                <a:ext uri="{FF2B5EF4-FFF2-40B4-BE49-F238E27FC236}">
                  <a16:creationId xmlns:a16="http://schemas.microsoft.com/office/drawing/2014/main" id="{CBD0C6A5-DDD0-F640-A6C4-2EF3A89504CF}"/>
                </a:ext>
              </a:extLst>
            </p:cNvPr>
            <p:cNvSpPr/>
            <p:nvPr/>
          </p:nvSpPr>
          <p:spPr>
            <a:xfrm>
              <a:off x="2785932" y="3551438"/>
              <a:ext cx="579268" cy="574274"/>
            </a:xfrm>
            <a:prstGeom prst="ellipse">
              <a:avLst/>
            </a:prstGeom>
            <a:solidFill>
              <a:srgbClr val="F36D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fi-FI" sz="1800">
                <a:solidFill>
                  <a:srgbClr val="3C3C3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2" name="Kuva 25">
              <a:extLst>
                <a:ext uri="{FF2B5EF4-FFF2-40B4-BE49-F238E27FC236}">
                  <a16:creationId xmlns:a16="http://schemas.microsoft.com/office/drawing/2014/main" id="{D831D806-7B2E-3E44-AAF8-425952FD34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4408" y="3656809"/>
              <a:ext cx="406612" cy="406612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267A93B-8ACC-294E-A7D5-F0D5D5FB35FE}"/>
              </a:ext>
            </a:extLst>
          </p:cNvPr>
          <p:cNvGrpSpPr/>
          <p:nvPr userDrawn="1"/>
        </p:nvGrpSpPr>
        <p:grpSpPr>
          <a:xfrm>
            <a:off x="5232866" y="1230809"/>
            <a:ext cx="568717" cy="563815"/>
            <a:chOff x="3186318" y="2620807"/>
            <a:chExt cx="426538" cy="422861"/>
          </a:xfrm>
          <a:effectLst>
            <a:outerShdw blurRad="63500" algn="ctr" rotWithShape="0">
              <a:prstClr val="black">
                <a:alpha val="10000"/>
              </a:prstClr>
            </a:outerShdw>
          </a:effectLst>
        </p:grpSpPr>
        <p:sp>
          <p:nvSpPr>
            <p:cNvPr id="24" name="Ellipsi 21">
              <a:extLst>
                <a:ext uri="{FF2B5EF4-FFF2-40B4-BE49-F238E27FC236}">
                  <a16:creationId xmlns:a16="http://schemas.microsoft.com/office/drawing/2014/main" id="{6625C1F6-308F-BA4C-81F4-9E525052AC78}"/>
                </a:ext>
              </a:extLst>
            </p:cNvPr>
            <p:cNvSpPr/>
            <p:nvPr/>
          </p:nvSpPr>
          <p:spPr>
            <a:xfrm>
              <a:off x="3186318" y="2620807"/>
              <a:ext cx="426538" cy="422861"/>
            </a:xfrm>
            <a:prstGeom prst="ellipse">
              <a:avLst/>
            </a:prstGeom>
            <a:solidFill>
              <a:srgbClr val="00AD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fi-FI" sz="1800">
                <a:solidFill>
                  <a:srgbClr val="3C3C3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5" name="Graphic 24" descr="Heart with solid fill">
              <a:extLst>
                <a:ext uri="{FF2B5EF4-FFF2-40B4-BE49-F238E27FC236}">
                  <a16:creationId xmlns:a16="http://schemas.microsoft.com/office/drawing/2014/main" id="{E6AA9E71-4EE1-1946-8E09-106F0DB3D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250593" y="2702125"/>
              <a:ext cx="297988" cy="260225"/>
            </a:xfrm>
            <a:prstGeom prst="rect">
              <a:avLst/>
            </a:prstGeom>
          </p:spPr>
        </p:pic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8F35E40-189C-6348-B304-CADDD2489A34}"/>
              </a:ext>
            </a:extLst>
          </p:cNvPr>
          <p:cNvCxnSpPr/>
          <p:nvPr userDrawn="1"/>
        </p:nvCxnSpPr>
        <p:spPr>
          <a:xfrm flipH="1">
            <a:off x="6303143" y="698903"/>
            <a:ext cx="10883" cy="6159097"/>
          </a:xfrm>
          <a:prstGeom prst="line">
            <a:avLst/>
          </a:prstGeom>
          <a:noFill/>
          <a:ln w="6350" cap="flat" cmpd="sng" algn="ctr">
            <a:solidFill>
              <a:srgbClr val="3C3C3B"/>
            </a:solidFill>
            <a:prstDash val="solid"/>
            <a:miter lim="800000"/>
          </a:ln>
          <a:effectLst/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ED3D470-DE9E-5542-9D4F-A6F785B44D67}"/>
              </a:ext>
            </a:extLst>
          </p:cNvPr>
          <p:cNvCxnSpPr/>
          <p:nvPr userDrawn="1"/>
        </p:nvCxnSpPr>
        <p:spPr>
          <a:xfrm flipH="1">
            <a:off x="737633" y="0"/>
            <a:ext cx="0" cy="6858000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CEB391B2-C3AF-7042-9A68-AB32F6BC75E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48539" y="1346207"/>
            <a:ext cx="5151709" cy="287259"/>
          </a:xfrm>
        </p:spPr>
        <p:txBody>
          <a:bodyPr anchor="ctr">
            <a:noAutofit/>
          </a:bodyPr>
          <a:lstStyle>
            <a:lvl1pPr marL="0" indent="0" algn="ctr">
              <a:buNone/>
              <a:defRPr sz="1867" b="1"/>
            </a:lvl1pPr>
          </a:lstStyle>
          <a:p>
            <a:pPr lvl="0"/>
            <a:r>
              <a:rPr lang="en-GB"/>
              <a:t>Click to edit</a:t>
            </a:r>
            <a:endParaRPr lang="en-FI"/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037CEA24-621A-CD4B-B844-8C1000CFCA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46392" y="1365224"/>
            <a:ext cx="5151709" cy="287259"/>
          </a:xfrm>
        </p:spPr>
        <p:txBody>
          <a:bodyPr anchor="ctr">
            <a:noAutofit/>
          </a:bodyPr>
          <a:lstStyle>
            <a:lvl1pPr marL="0" indent="0" algn="ctr">
              <a:buNone/>
              <a:defRPr sz="1867" b="1"/>
            </a:lvl1pPr>
          </a:lstStyle>
          <a:p>
            <a:pPr lvl="0"/>
            <a:r>
              <a:rPr lang="en-GB"/>
              <a:t>Click to edit</a:t>
            </a:r>
            <a:endParaRPr lang="en-FI"/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99FCF5D4-D1E6-EA43-B840-2D24F21D2EC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2758" y="2650962"/>
            <a:ext cx="5164289" cy="391567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800"/>
              </a:spcBef>
              <a:buNone/>
              <a:defRPr sz="2400"/>
            </a:lvl1pPr>
            <a:lvl2pPr marL="544230" indent="0">
              <a:buNone/>
              <a:defRPr sz="2133"/>
            </a:lvl2pPr>
            <a:lvl3pPr marL="1088461" indent="0">
              <a:buNone/>
              <a:defRPr sz="2133"/>
            </a:lvl3pPr>
            <a:lvl4pPr marL="1632693" indent="0">
              <a:buNone/>
              <a:defRPr sz="2133"/>
            </a:lvl4pPr>
            <a:lvl5pPr marL="2176923" indent="0">
              <a:buNone/>
              <a:defRPr sz="2133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9BE856E9-E1CB-6E47-91DB-F2A793D8A0F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03656" y="2654518"/>
            <a:ext cx="5164289" cy="391567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800"/>
              </a:spcBef>
              <a:buNone/>
              <a:defRPr sz="2400"/>
            </a:lvl1pPr>
            <a:lvl2pPr marL="544230" indent="0">
              <a:buNone/>
              <a:defRPr sz="2133"/>
            </a:lvl2pPr>
            <a:lvl3pPr marL="1088461" indent="0">
              <a:buNone/>
              <a:defRPr sz="2133"/>
            </a:lvl3pPr>
            <a:lvl4pPr marL="1632693" indent="0">
              <a:buNone/>
              <a:defRPr sz="2133"/>
            </a:lvl4pPr>
            <a:lvl5pPr marL="2176923" indent="0">
              <a:buNone/>
              <a:defRPr sz="2133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733430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C0CDE6-842F-E141-927B-6C1EF5D12B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7799" b="7799"/>
          <a:stretch>
            <a:fillRect/>
          </a:stretch>
        </p:blipFill>
        <p:spPr>
          <a:xfrm>
            <a:off x="0" y="1"/>
            <a:ext cx="12192000" cy="6858001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ABA2C86-E8B4-EF4E-B954-325712009669}"/>
              </a:ext>
            </a:extLst>
          </p:cNvPr>
          <p:cNvCxnSpPr/>
          <p:nvPr userDrawn="1"/>
        </p:nvCxnSpPr>
        <p:spPr>
          <a:xfrm>
            <a:off x="1322" y="881477"/>
            <a:ext cx="12190679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9B10F90-588A-1C40-B050-73C92F7EE511}"/>
              </a:ext>
            </a:extLst>
          </p:cNvPr>
          <p:cNvCxnSpPr/>
          <p:nvPr userDrawn="1"/>
        </p:nvCxnSpPr>
        <p:spPr>
          <a:xfrm flipH="1">
            <a:off x="10139913" y="-1"/>
            <a:ext cx="1472" cy="6904007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AB95120-05E3-7C41-9D98-3C1E3570ACDE}"/>
              </a:ext>
            </a:extLst>
          </p:cNvPr>
          <p:cNvCxnSpPr/>
          <p:nvPr userDrawn="1"/>
        </p:nvCxnSpPr>
        <p:spPr>
          <a:xfrm flipH="1">
            <a:off x="11882700" y="-1"/>
            <a:ext cx="0" cy="6858001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2E031E9-8712-4C41-94BB-9CFA00DA0D67}"/>
              </a:ext>
            </a:extLst>
          </p:cNvPr>
          <p:cNvCxnSpPr/>
          <p:nvPr userDrawn="1"/>
        </p:nvCxnSpPr>
        <p:spPr>
          <a:xfrm flipH="1">
            <a:off x="737633" y="0"/>
            <a:ext cx="0" cy="685800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ED0FFD0-68BA-874C-A2D2-CB0153DD2D46}"/>
              </a:ext>
            </a:extLst>
          </p:cNvPr>
          <p:cNvCxnSpPr/>
          <p:nvPr userDrawn="1"/>
        </p:nvCxnSpPr>
        <p:spPr>
          <a:xfrm>
            <a:off x="1322" y="307777"/>
            <a:ext cx="12190679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A0DA312-E5A9-5E43-A9C8-3056B51F2869}"/>
              </a:ext>
            </a:extLst>
          </p:cNvPr>
          <p:cNvCxnSpPr/>
          <p:nvPr userDrawn="1"/>
        </p:nvCxnSpPr>
        <p:spPr>
          <a:xfrm>
            <a:off x="-1321" y="6551521"/>
            <a:ext cx="12190679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224545C-D390-494F-BC40-A15327D97F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91516" y="306477"/>
            <a:ext cx="4474783" cy="555331"/>
          </a:xfrm>
        </p:spPr>
        <p:txBody>
          <a:bodyPr anchor="ctr">
            <a:noAutofit/>
          </a:bodyPr>
          <a:lstStyle>
            <a:lvl1pPr marL="0" indent="0">
              <a:buNone/>
              <a:defRPr sz="1867">
                <a:solidFill>
                  <a:schemeClr val="bg1"/>
                </a:solidFill>
              </a:defRPr>
            </a:lvl1pPr>
          </a:lstStyle>
          <a:p>
            <a:pPr lvl="0"/>
            <a:r>
              <a:rPr lang="en-GB" err="1"/>
              <a:t>Asiakas</a:t>
            </a:r>
            <a:endParaRPr lang="en-FI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235516FF-6B9E-5845-AF23-29F9750F53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91516" y="881476"/>
            <a:ext cx="8166899" cy="5650377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ct val="0"/>
              </a:spcBef>
              <a:buNone/>
              <a:defRPr sz="8000" b="1">
                <a:solidFill>
                  <a:schemeClr val="bg1"/>
                </a:solidFill>
              </a:defRPr>
            </a:lvl1pPr>
            <a:lvl2pPr marL="54423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3" name="Picture 25">
            <a:extLst>
              <a:ext uri="{FF2B5EF4-FFF2-40B4-BE49-F238E27FC236}">
                <a16:creationId xmlns:a16="http://schemas.microsoft.com/office/drawing/2014/main" id="{97443758-C4C7-6808-480C-4E43DA2353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90925" y="5307442"/>
            <a:ext cx="1023295" cy="93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986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alau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>
            <a:extLst>
              <a:ext uri="{FF2B5EF4-FFF2-40B4-BE49-F238E27FC236}">
                <a16:creationId xmlns:a16="http://schemas.microsoft.com/office/drawing/2014/main" id="{16F9ADD7-7247-C04B-89DE-9C641E085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731" y="-3"/>
            <a:ext cx="9906733" cy="698896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15" name="Dian numeron paikkamerkki 5">
            <a:extLst>
              <a:ext uri="{FF2B5EF4-FFF2-40B4-BE49-F238E27FC236}">
                <a16:creationId xmlns:a16="http://schemas.microsoft.com/office/drawing/2014/main" id="{BA554C7A-7F23-DA46-8BB5-EEA47414C759}"/>
              </a:ext>
            </a:extLst>
          </p:cNvPr>
          <p:cNvSpPr txBox="1"/>
          <p:nvPr userDrawn="1"/>
        </p:nvSpPr>
        <p:spPr>
          <a:xfrm>
            <a:off x="11885745" y="151467"/>
            <a:ext cx="306255" cy="395956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ctr" defTabSz="408183" rtl="0" eaLnBrk="1" latinLnBrk="0" hangingPunct="1">
              <a:defRPr sz="7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818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5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3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1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0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84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857027-099E-9740-966F-CB4612204900}" type="slidenum">
              <a:rPr lang="fi-FI" sz="933" smtClean="0">
                <a:solidFill>
                  <a:schemeClr val="tx1"/>
                </a:solidFill>
              </a:rPr>
              <a:t>‹#›</a:t>
            </a:fld>
            <a:endParaRPr lang="fi-FI" sz="933">
              <a:solidFill>
                <a:schemeClr val="tx1"/>
              </a:solidFill>
            </a:endParaRP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DC6714A2-52B5-C24E-AB26-DB3153038C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5400000">
            <a:off x="9614945" y="3203988"/>
            <a:ext cx="4847851" cy="306256"/>
          </a:xfrm>
        </p:spPr>
        <p:txBody>
          <a:bodyPr anchor="ctr">
            <a:noAutofit/>
          </a:bodyPr>
          <a:lstStyle>
            <a:lvl1pPr marL="0" indent="0">
              <a:buNone/>
              <a:defRPr sz="933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FI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58C2C18-BE3E-B141-8D0D-B94520AB0B12}"/>
              </a:ext>
            </a:extLst>
          </p:cNvPr>
          <p:cNvGrpSpPr/>
          <p:nvPr userDrawn="1"/>
        </p:nvGrpSpPr>
        <p:grpSpPr>
          <a:xfrm>
            <a:off x="3707008" y="1217434"/>
            <a:ext cx="5212683" cy="572335"/>
            <a:chOff x="2827342" y="913075"/>
            <a:chExt cx="3909512" cy="429251"/>
          </a:xfrm>
        </p:grpSpPr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C2C7D875-40BE-544B-B2E8-6AF2685EF05D}"/>
                </a:ext>
              </a:extLst>
            </p:cNvPr>
            <p:cNvSpPr/>
            <p:nvPr userDrawn="1"/>
          </p:nvSpPr>
          <p:spPr>
            <a:xfrm>
              <a:off x="4578773" y="915822"/>
              <a:ext cx="2158081" cy="42650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F36DFF">
                    <a:alpha val="80000"/>
                  </a:srgbClr>
                </a:gs>
                <a:gs pos="100000">
                  <a:srgbClr val="FFD6A9"/>
                </a:gs>
              </a:gsLst>
              <a:lin ang="10800000" scaled="1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 sz="2400"/>
            </a:p>
          </p:txBody>
        </p:sp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F65C3CE1-467B-D845-BBBA-A689F4CC58D0}"/>
                </a:ext>
              </a:extLst>
            </p:cNvPr>
            <p:cNvSpPr/>
            <p:nvPr userDrawn="1"/>
          </p:nvSpPr>
          <p:spPr>
            <a:xfrm>
              <a:off x="2834536" y="915824"/>
              <a:ext cx="2170771" cy="42650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0AD9C">
                    <a:alpha val="79891"/>
                  </a:srgbClr>
                </a:gs>
                <a:gs pos="100000">
                  <a:srgbClr val="FFD6A9"/>
                </a:gs>
              </a:gsLst>
              <a:lin ang="0" scaled="1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 sz="2400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579BF71-38B8-514C-B3D5-FBD26BCA0AB4}"/>
                </a:ext>
              </a:extLst>
            </p:cNvPr>
            <p:cNvGrpSpPr/>
            <p:nvPr userDrawn="1"/>
          </p:nvGrpSpPr>
          <p:grpSpPr>
            <a:xfrm>
              <a:off x="6310316" y="913075"/>
              <a:ext cx="426538" cy="422861"/>
              <a:chOff x="2785932" y="3551438"/>
              <a:chExt cx="579268" cy="574274"/>
            </a:xfrm>
            <a:effectLst>
              <a:outerShdw blurRad="63500" algn="ctr" rotWithShape="0">
                <a:prstClr val="black">
                  <a:alpha val="10000"/>
                </a:prstClr>
              </a:outerShdw>
            </a:effectLst>
          </p:grpSpPr>
          <p:sp>
            <p:nvSpPr>
              <p:cNvPr id="21" name="Ellipsi 24">
                <a:extLst>
                  <a:ext uri="{FF2B5EF4-FFF2-40B4-BE49-F238E27FC236}">
                    <a16:creationId xmlns:a16="http://schemas.microsoft.com/office/drawing/2014/main" id="{CBD0C6A5-DDD0-F640-A6C4-2EF3A89504CF}"/>
                  </a:ext>
                </a:extLst>
              </p:cNvPr>
              <p:cNvSpPr/>
              <p:nvPr/>
            </p:nvSpPr>
            <p:spPr>
              <a:xfrm>
                <a:off x="2785932" y="3551438"/>
                <a:ext cx="579268" cy="574274"/>
              </a:xfrm>
              <a:prstGeom prst="ellipse">
                <a:avLst/>
              </a:prstGeom>
              <a:solidFill>
                <a:srgbClr val="F36D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fi-FI" sz="1800">
                  <a:solidFill>
                    <a:srgbClr val="3C3C3B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22" name="Kuva 25">
                <a:extLst>
                  <a:ext uri="{FF2B5EF4-FFF2-40B4-BE49-F238E27FC236}">
                    <a16:creationId xmlns:a16="http://schemas.microsoft.com/office/drawing/2014/main" id="{D831D806-7B2E-3E44-AAF8-425952FD34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84408" y="3656809"/>
                <a:ext cx="406612" cy="406612"/>
              </a:xfrm>
              <a:prstGeom prst="rect">
                <a:avLst/>
              </a:prstGeom>
              <a:ln>
                <a:noFill/>
              </a:ln>
            </p:spPr>
          </p:pic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8267A93B-8ACC-294E-A7D5-F0D5D5FB35FE}"/>
                </a:ext>
              </a:extLst>
            </p:cNvPr>
            <p:cNvGrpSpPr/>
            <p:nvPr userDrawn="1"/>
          </p:nvGrpSpPr>
          <p:grpSpPr>
            <a:xfrm>
              <a:off x="2827342" y="913076"/>
              <a:ext cx="426538" cy="422861"/>
              <a:chOff x="3186318" y="2620807"/>
              <a:chExt cx="426538" cy="422861"/>
            </a:xfrm>
            <a:effectLst>
              <a:outerShdw blurRad="63500" algn="ctr" rotWithShape="0">
                <a:prstClr val="black">
                  <a:alpha val="10000"/>
                </a:prstClr>
              </a:outerShdw>
            </a:effectLst>
          </p:grpSpPr>
          <p:sp>
            <p:nvSpPr>
              <p:cNvPr id="24" name="Ellipsi 21">
                <a:extLst>
                  <a:ext uri="{FF2B5EF4-FFF2-40B4-BE49-F238E27FC236}">
                    <a16:creationId xmlns:a16="http://schemas.microsoft.com/office/drawing/2014/main" id="{6625C1F6-308F-BA4C-81F4-9E525052AC78}"/>
                  </a:ext>
                </a:extLst>
              </p:cNvPr>
              <p:cNvSpPr/>
              <p:nvPr/>
            </p:nvSpPr>
            <p:spPr>
              <a:xfrm>
                <a:off x="3186318" y="2620807"/>
                <a:ext cx="426538" cy="422861"/>
              </a:xfrm>
              <a:prstGeom prst="ellipse">
                <a:avLst/>
              </a:prstGeom>
              <a:solidFill>
                <a:srgbClr val="00AD9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fi-FI" sz="1800">
                  <a:solidFill>
                    <a:srgbClr val="3C3C3B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25" name="Graphic 24" descr="Heart with solid fill">
                <a:extLst>
                  <a:ext uri="{FF2B5EF4-FFF2-40B4-BE49-F238E27FC236}">
                    <a16:creationId xmlns:a16="http://schemas.microsoft.com/office/drawing/2014/main" id="{E6AA9E71-4EE1-1946-8E09-106F0DB3D3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3250593" y="2702125"/>
                <a:ext cx="297988" cy="260225"/>
              </a:xfrm>
              <a:prstGeom prst="rect">
                <a:avLst/>
              </a:prstGeom>
            </p:spPr>
          </p:pic>
        </p:grpSp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8F35E40-189C-6348-B304-CADDD2489A34}"/>
              </a:ext>
            </a:extLst>
          </p:cNvPr>
          <p:cNvCxnSpPr/>
          <p:nvPr userDrawn="1"/>
        </p:nvCxnSpPr>
        <p:spPr>
          <a:xfrm flipH="1">
            <a:off x="8168940" y="698903"/>
            <a:ext cx="0" cy="6159097"/>
          </a:xfrm>
          <a:prstGeom prst="line">
            <a:avLst/>
          </a:prstGeom>
          <a:noFill/>
          <a:ln w="6350" cap="flat" cmpd="sng" algn="ctr">
            <a:solidFill>
              <a:srgbClr val="3C3C3B"/>
            </a:solidFill>
            <a:prstDash val="solid"/>
            <a:miter lim="800000"/>
          </a:ln>
          <a:effectLst/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ED3D470-DE9E-5542-9D4F-A6F785B44D67}"/>
              </a:ext>
            </a:extLst>
          </p:cNvPr>
          <p:cNvCxnSpPr/>
          <p:nvPr userDrawn="1"/>
        </p:nvCxnSpPr>
        <p:spPr>
          <a:xfrm flipH="1">
            <a:off x="737633" y="0"/>
            <a:ext cx="0" cy="6858000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94F0AF-4FEF-A144-908E-F48EF465E1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40531" y="2053646"/>
            <a:ext cx="3317100" cy="4564869"/>
          </a:xfrm>
          <a:noFill/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467" b="1"/>
            </a:lvl1pPr>
            <a:lvl2pPr marL="220794" indent="-228594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067"/>
            </a:lvl2pPr>
            <a:lvl3pPr marL="544597">
              <a:spcBef>
                <a:spcPts val="800"/>
              </a:spcBef>
              <a:defRPr sz="1067"/>
            </a:lvl3pPr>
            <a:lvl4pPr marL="896834">
              <a:spcBef>
                <a:spcPts val="800"/>
              </a:spcBef>
              <a:defRPr sz="1067"/>
            </a:lvl4pPr>
            <a:lvl5pPr marL="1345066">
              <a:spcBef>
                <a:spcPts val="800"/>
              </a:spcBef>
              <a:defRPr sz="1067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CEB391B2-C3AF-7042-9A68-AB32F6BC75E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48540" y="1346206"/>
            <a:ext cx="3317105" cy="306276"/>
          </a:xfrm>
        </p:spPr>
        <p:txBody>
          <a:bodyPr anchor="ctr">
            <a:noAutofit/>
          </a:bodyPr>
          <a:lstStyle>
            <a:lvl1pPr marL="0" indent="0" algn="ctr">
              <a:buNone/>
              <a:defRPr sz="1867" b="1"/>
            </a:lvl1pPr>
          </a:lstStyle>
          <a:p>
            <a:pPr lvl="0"/>
            <a:r>
              <a:rPr lang="en-GB"/>
              <a:t>Click to edit</a:t>
            </a:r>
            <a:endParaRPr lang="en-FI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6ED509E-BCCF-B847-A7C2-C456B6678FAE}"/>
              </a:ext>
            </a:extLst>
          </p:cNvPr>
          <p:cNvCxnSpPr/>
          <p:nvPr userDrawn="1"/>
        </p:nvCxnSpPr>
        <p:spPr>
          <a:xfrm flipH="1">
            <a:off x="4453287" y="698903"/>
            <a:ext cx="0" cy="6159097"/>
          </a:xfrm>
          <a:prstGeom prst="line">
            <a:avLst/>
          </a:prstGeom>
          <a:noFill/>
          <a:ln w="6350" cap="flat" cmpd="sng" algn="ctr">
            <a:solidFill>
              <a:srgbClr val="3C3C3B"/>
            </a:solidFill>
            <a:prstDash val="solid"/>
            <a:miter lim="800000"/>
          </a:ln>
          <a:effectLst/>
        </p:spPr>
      </p:cxn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4B6609FF-A743-8842-8452-A022926BED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06110" y="1346206"/>
            <a:ext cx="3317105" cy="306276"/>
          </a:xfrm>
        </p:spPr>
        <p:txBody>
          <a:bodyPr anchor="ctr">
            <a:noAutofit/>
          </a:bodyPr>
          <a:lstStyle>
            <a:lvl1pPr marL="0" indent="0" algn="ctr">
              <a:buNone/>
              <a:defRPr sz="1867" b="1"/>
            </a:lvl1pPr>
          </a:lstStyle>
          <a:p>
            <a:pPr lvl="0"/>
            <a:r>
              <a:rPr lang="en-GB"/>
              <a:t>Click to edit</a:t>
            </a:r>
            <a:endParaRPr lang="en-FI"/>
          </a:p>
        </p:txBody>
      </p:sp>
      <p:sp>
        <p:nvSpPr>
          <p:cNvPr id="47" name="Text Placeholder 7">
            <a:extLst>
              <a:ext uri="{FF2B5EF4-FFF2-40B4-BE49-F238E27FC236}">
                <a16:creationId xmlns:a16="http://schemas.microsoft.com/office/drawing/2014/main" id="{4C94CED2-19A1-6C4A-A678-D7AF138EC3E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76258" y="1346206"/>
            <a:ext cx="3317105" cy="306276"/>
          </a:xfrm>
        </p:spPr>
        <p:txBody>
          <a:bodyPr anchor="ctr">
            <a:noAutofit/>
          </a:bodyPr>
          <a:lstStyle>
            <a:lvl1pPr marL="0" indent="0" algn="ctr">
              <a:buNone/>
              <a:defRPr sz="1867" b="1"/>
            </a:lvl1pPr>
          </a:lstStyle>
          <a:p>
            <a:pPr lvl="0"/>
            <a:r>
              <a:rPr lang="en-GB"/>
              <a:t>Click to edit</a:t>
            </a:r>
            <a:endParaRPr lang="en-FI"/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91C24AA3-3BF7-7646-A549-119446EE2F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45669" y="2053646"/>
            <a:ext cx="3317100" cy="4564869"/>
          </a:xfrm>
          <a:noFill/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467" b="1"/>
            </a:lvl1pPr>
            <a:lvl2pPr marL="220794" indent="-228594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067"/>
            </a:lvl2pPr>
            <a:lvl3pPr marL="544597">
              <a:spcBef>
                <a:spcPts val="800"/>
              </a:spcBef>
              <a:defRPr sz="1067"/>
            </a:lvl3pPr>
            <a:lvl4pPr marL="896834">
              <a:spcBef>
                <a:spcPts val="800"/>
              </a:spcBef>
              <a:defRPr sz="1067"/>
            </a:lvl4pPr>
            <a:lvl5pPr marL="1345066">
              <a:spcBef>
                <a:spcPts val="800"/>
              </a:spcBef>
              <a:defRPr sz="1067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D9B7A746-EDD8-7643-A8F7-2322F61FF64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61322" y="2053646"/>
            <a:ext cx="3317100" cy="4564869"/>
          </a:xfrm>
          <a:noFill/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467" b="1"/>
            </a:lvl1pPr>
            <a:lvl2pPr marL="220794" indent="-228594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067"/>
            </a:lvl2pPr>
            <a:lvl3pPr marL="544597">
              <a:spcBef>
                <a:spcPts val="800"/>
              </a:spcBef>
              <a:defRPr sz="1067"/>
            </a:lvl3pPr>
            <a:lvl4pPr marL="896834">
              <a:spcBef>
                <a:spcPts val="800"/>
              </a:spcBef>
              <a:defRPr sz="1067"/>
            </a:lvl4pPr>
            <a:lvl5pPr marL="1345066">
              <a:spcBef>
                <a:spcPts val="800"/>
              </a:spcBef>
              <a:defRPr sz="1067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260552248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alaute nosto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>
            <a:extLst>
              <a:ext uri="{FF2B5EF4-FFF2-40B4-BE49-F238E27FC236}">
                <a16:creationId xmlns:a16="http://schemas.microsoft.com/office/drawing/2014/main" id="{16F9ADD7-7247-C04B-89DE-9C641E085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731" y="-3"/>
            <a:ext cx="9906733" cy="698896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15" name="Dian numeron paikkamerkki 5">
            <a:extLst>
              <a:ext uri="{FF2B5EF4-FFF2-40B4-BE49-F238E27FC236}">
                <a16:creationId xmlns:a16="http://schemas.microsoft.com/office/drawing/2014/main" id="{BA554C7A-7F23-DA46-8BB5-EEA47414C759}"/>
              </a:ext>
            </a:extLst>
          </p:cNvPr>
          <p:cNvSpPr txBox="1"/>
          <p:nvPr userDrawn="1"/>
        </p:nvSpPr>
        <p:spPr>
          <a:xfrm>
            <a:off x="11885745" y="151467"/>
            <a:ext cx="306255" cy="395956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ctr" defTabSz="408183" rtl="0" eaLnBrk="1" latinLnBrk="0" hangingPunct="1">
              <a:defRPr sz="7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818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5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3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1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0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84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857027-099E-9740-966F-CB4612204900}" type="slidenum">
              <a:rPr lang="fi-FI" sz="933" smtClean="0">
                <a:solidFill>
                  <a:schemeClr val="tx1"/>
                </a:solidFill>
              </a:rPr>
              <a:t>‹#›</a:t>
            </a:fld>
            <a:endParaRPr lang="fi-FI" sz="933">
              <a:solidFill>
                <a:schemeClr val="tx1"/>
              </a:solidFill>
            </a:endParaRP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DC6714A2-52B5-C24E-AB26-DB3153038C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5400000">
            <a:off x="9614945" y="3203988"/>
            <a:ext cx="4847851" cy="306256"/>
          </a:xfrm>
        </p:spPr>
        <p:txBody>
          <a:bodyPr anchor="ctr">
            <a:noAutofit/>
          </a:bodyPr>
          <a:lstStyle>
            <a:lvl1pPr marL="0" indent="0">
              <a:buNone/>
              <a:defRPr sz="933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FI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58C2C18-BE3E-B141-8D0D-B94520AB0B12}"/>
              </a:ext>
            </a:extLst>
          </p:cNvPr>
          <p:cNvGrpSpPr/>
          <p:nvPr userDrawn="1"/>
        </p:nvGrpSpPr>
        <p:grpSpPr>
          <a:xfrm>
            <a:off x="3707008" y="1217434"/>
            <a:ext cx="5212683" cy="572335"/>
            <a:chOff x="2827342" y="913075"/>
            <a:chExt cx="3909512" cy="429251"/>
          </a:xfrm>
        </p:grpSpPr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C2C7D875-40BE-544B-B2E8-6AF2685EF05D}"/>
                </a:ext>
              </a:extLst>
            </p:cNvPr>
            <p:cNvSpPr/>
            <p:nvPr userDrawn="1"/>
          </p:nvSpPr>
          <p:spPr>
            <a:xfrm>
              <a:off x="4578773" y="915822"/>
              <a:ext cx="2158081" cy="42650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F36DFF">
                    <a:alpha val="80000"/>
                  </a:srgbClr>
                </a:gs>
                <a:gs pos="100000">
                  <a:srgbClr val="FFD6A9"/>
                </a:gs>
              </a:gsLst>
              <a:lin ang="10800000" scaled="1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 sz="2400"/>
            </a:p>
          </p:txBody>
        </p:sp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F65C3CE1-467B-D845-BBBA-A689F4CC58D0}"/>
                </a:ext>
              </a:extLst>
            </p:cNvPr>
            <p:cNvSpPr/>
            <p:nvPr userDrawn="1"/>
          </p:nvSpPr>
          <p:spPr>
            <a:xfrm>
              <a:off x="2834536" y="915824"/>
              <a:ext cx="2170771" cy="42650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0AD9C">
                    <a:alpha val="79891"/>
                  </a:srgbClr>
                </a:gs>
                <a:gs pos="100000">
                  <a:srgbClr val="FFD6A9"/>
                </a:gs>
              </a:gsLst>
              <a:lin ang="0" scaled="1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 sz="2400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579BF71-38B8-514C-B3D5-FBD26BCA0AB4}"/>
                </a:ext>
              </a:extLst>
            </p:cNvPr>
            <p:cNvGrpSpPr/>
            <p:nvPr userDrawn="1"/>
          </p:nvGrpSpPr>
          <p:grpSpPr>
            <a:xfrm>
              <a:off x="6310316" y="913075"/>
              <a:ext cx="426538" cy="422861"/>
              <a:chOff x="2785932" y="3551438"/>
              <a:chExt cx="579268" cy="574274"/>
            </a:xfrm>
            <a:effectLst>
              <a:outerShdw blurRad="63500" algn="ctr" rotWithShape="0">
                <a:prstClr val="black">
                  <a:alpha val="10000"/>
                </a:prstClr>
              </a:outerShdw>
            </a:effectLst>
          </p:grpSpPr>
          <p:sp>
            <p:nvSpPr>
              <p:cNvPr id="21" name="Ellipsi 24">
                <a:extLst>
                  <a:ext uri="{FF2B5EF4-FFF2-40B4-BE49-F238E27FC236}">
                    <a16:creationId xmlns:a16="http://schemas.microsoft.com/office/drawing/2014/main" id="{CBD0C6A5-DDD0-F640-A6C4-2EF3A89504CF}"/>
                  </a:ext>
                </a:extLst>
              </p:cNvPr>
              <p:cNvSpPr/>
              <p:nvPr/>
            </p:nvSpPr>
            <p:spPr>
              <a:xfrm>
                <a:off x="2785932" y="3551438"/>
                <a:ext cx="579268" cy="574274"/>
              </a:xfrm>
              <a:prstGeom prst="ellipse">
                <a:avLst/>
              </a:prstGeom>
              <a:solidFill>
                <a:srgbClr val="F36D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fi-FI" sz="1800">
                  <a:solidFill>
                    <a:srgbClr val="3C3C3B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22" name="Kuva 25">
                <a:extLst>
                  <a:ext uri="{FF2B5EF4-FFF2-40B4-BE49-F238E27FC236}">
                    <a16:creationId xmlns:a16="http://schemas.microsoft.com/office/drawing/2014/main" id="{D831D806-7B2E-3E44-AAF8-425952FD34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84408" y="3656809"/>
                <a:ext cx="406612" cy="406612"/>
              </a:xfrm>
              <a:prstGeom prst="rect">
                <a:avLst/>
              </a:prstGeom>
              <a:ln>
                <a:noFill/>
              </a:ln>
            </p:spPr>
          </p:pic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8267A93B-8ACC-294E-A7D5-F0D5D5FB35FE}"/>
                </a:ext>
              </a:extLst>
            </p:cNvPr>
            <p:cNvGrpSpPr/>
            <p:nvPr userDrawn="1"/>
          </p:nvGrpSpPr>
          <p:grpSpPr>
            <a:xfrm>
              <a:off x="2827342" y="913076"/>
              <a:ext cx="426538" cy="422861"/>
              <a:chOff x="3186318" y="2620807"/>
              <a:chExt cx="426538" cy="422861"/>
            </a:xfrm>
            <a:effectLst>
              <a:outerShdw blurRad="63500" algn="ctr" rotWithShape="0">
                <a:prstClr val="black">
                  <a:alpha val="10000"/>
                </a:prstClr>
              </a:outerShdw>
            </a:effectLst>
          </p:grpSpPr>
          <p:sp>
            <p:nvSpPr>
              <p:cNvPr id="24" name="Ellipsi 21">
                <a:extLst>
                  <a:ext uri="{FF2B5EF4-FFF2-40B4-BE49-F238E27FC236}">
                    <a16:creationId xmlns:a16="http://schemas.microsoft.com/office/drawing/2014/main" id="{6625C1F6-308F-BA4C-81F4-9E525052AC78}"/>
                  </a:ext>
                </a:extLst>
              </p:cNvPr>
              <p:cNvSpPr/>
              <p:nvPr/>
            </p:nvSpPr>
            <p:spPr>
              <a:xfrm>
                <a:off x="3186318" y="2620807"/>
                <a:ext cx="426538" cy="422861"/>
              </a:xfrm>
              <a:prstGeom prst="ellipse">
                <a:avLst/>
              </a:prstGeom>
              <a:solidFill>
                <a:srgbClr val="00AD9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fi-FI" sz="1800">
                  <a:solidFill>
                    <a:srgbClr val="3C3C3B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25" name="Graphic 24" descr="Heart with solid fill">
                <a:extLst>
                  <a:ext uri="{FF2B5EF4-FFF2-40B4-BE49-F238E27FC236}">
                    <a16:creationId xmlns:a16="http://schemas.microsoft.com/office/drawing/2014/main" id="{E6AA9E71-4EE1-1946-8E09-106F0DB3D3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3250593" y="2702125"/>
                <a:ext cx="297988" cy="260225"/>
              </a:xfrm>
              <a:prstGeom prst="rect">
                <a:avLst/>
              </a:prstGeom>
            </p:spPr>
          </p:pic>
        </p:grpSp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8F35E40-189C-6348-B304-CADDD2489A34}"/>
              </a:ext>
            </a:extLst>
          </p:cNvPr>
          <p:cNvCxnSpPr/>
          <p:nvPr userDrawn="1"/>
        </p:nvCxnSpPr>
        <p:spPr>
          <a:xfrm flipH="1">
            <a:off x="8168940" y="698903"/>
            <a:ext cx="0" cy="6159097"/>
          </a:xfrm>
          <a:prstGeom prst="line">
            <a:avLst/>
          </a:prstGeom>
          <a:noFill/>
          <a:ln w="6350" cap="flat" cmpd="sng" algn="ctr">
            <a:solidFill>
              <a:srgbClr val="3C3C3B"/>
            </a:solidFill>
            <a:prstDash val="solid"/>
            <a:miter lim="800000"/>
          </a:ln>
          <a:effectLst/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ED3D470-DE9E-5542-9D4F-A6F785B44D67}"/>
              </a:ext>
            </a:extLst>
          </p:cNvPr>
          <p:cNvCxnSpPr/>
          <p:nvPr userDrawn="1"/>
        </p:nvCxnSpPr>
        <p:spPr>
          <a:xfrm flipH="1">
            <a:off x="737633" y="0"/>
            <a:ext cx="0" cy="6858000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CEB391B2-C3AF-7042-9A68-AB32F6BC75E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48540" y="1346206"/>
            <a:ext cx="3317105" cy="306276"/>
          </a:xfrm>
        </p:spPr>
        <p:txBody>
          <a:bodyPr anchor="ctr">
            <a:noAutofit/>
          </a:bodyPr>
          <a:lstStyle>
            <a:lvl1pPr marL="0" indent="0" algn="ctr">
              <a:buNone/>
              <a:defRPr sz="1867" b="1"/>
            </a:lvl1pPr>
          </a:lstStyle>
          <a:p>
            <a:pPr lvl="0"/>
            <a:r>
              <a:rPr lang="en-GB"/>
              <a:t>Click to edit</a:t>
            </a:r>
            <a:endParaRPr lang="en-FI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6ED509E-BCCF-B847-A7C2-C456B6678FAE}"/>
              </a:ext>
            </a:extLst>
          </p:cNvPr>
          <p:cNvCxnSpPr/>
          <p:nvPr userDrawn="1"/>
        </p:nvCxnSpPr>
        <p:spPr>
          <a:xfrm flipH="1">
            <a:off x="4453287" y="698903"/>
            <a:ext cx="0" cy="6159097"/>
          </a:xfrm>
          <a:prstGeom prst="line">
            <a:avLst/>
          </a:prstGeom>
          <a:noFill/>
          <a:ln w="6350" cap="flat" cmpd="sng" algn="ctr">
            <a:solidFill>
              <a:srgbClr val="3C3C3B"/>
            </a:solidFill>
            <a:prstDash val="solid"/>
            <a:miter lim="800000"/>
          </a:ln>
          <a:effectLst/>
        </p:spPr>
      </p:cxn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4B6609FF-A743-8842-8452-A022926BED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06110" y="1346206"/>
            <a:ext cx="3317105" cy="306276"/>
          </a:xfrm>
        </p:spPr>
        <p:txBody>
          <a:bodyPr anchor="ctr">
            <a:noAutofit/>
          </a:bodyPr>
          <a:lstStyle>
            <a:lvl1pPr marL="0" indent="0" algn="ctr">
              <a:buNone/>
              <a:defRPr sz="1867" b="1"/>
            </a:lvl1pPr>
          </a:lstStyle>
          <a:p>
            <a:pPr lvl="0"/>
            <a:r>
              <a:rPr lang="en-GB"/>
              <a:t>Click to edit</a:t>
            </a:r>
            <a:endParaRPr lang="en-FI"/>
          </a:p>
        </p:txBody>
      </p:sp>
      <p:sp>
        <p:nvSpPr>
          <p:cNvPr id="47" name="Text Placeholder 7">
            <a:extLst>
              <a:ext uri="{FF2B5EF4-FFF2-40B4-BE49-F238E27FC236}">
                <a16:creationId xmlns:a16="http://schemas.microsoft.com/office/drawing/2014/main" id="{4C94CED2-19A1-6C4A-A678-D7AF138EC3E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76258" y="1346206"/>
            <a:ext cx="3317105" cy="306276"/>
          </a:xfrm>
        </p:spPr>
        <p:txBody>
          <a:bodyPr anchor="ctr">
            <a:noAutofit/>
          </a:bodyPr>
          <a:lstStyle>
            <a:lvl1pPr marL="0" indent="0" algn="ctr">
              <a:buNone/>
              <a:defRPr sz="1867" b="1"/>
            </a:lvl1pPr>
          </a:lstStyle>
          <a:p>
            <a:pPr lvl="0"/>
            <a:r>
              <a:rPr lang="en-GB"/>
              <a:t>Click to edit</a:t>
            </a:r>
            <a:endParaRPr lang="en-FI"/>
          </a:p>
        </p:txBody>
      </p:sp>
      <p:sp>
        <p:nvSpPr>
          <p:cNvPr id="55" name="Text Placeholder 2">
            <a:extLst>
              <a:ext uri="{FF2B5EF4-FFF2-40B4-BE49-F238E27FC236}">
                <a16:creationId xmlns:a16="http://schemas.microsoft.com/office/drawing/2014/main" id="{D0A3DF72-921F-074A-9FB3-898D9AFF728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23693" y="2053647"/>
            <a:ext cx="3317105" cy="4564869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133"/>
            </a:lvl1pPr>
            <a:lvl2pPr marL="544230" indent="0">
              <a:buNone/>
              <a:defRPr sz="2133"/>
            </a:lvl2pPr>
            <a:lvl3pPr marL="1088461" indent="0">
              <a:buNone/>
              <a:defRPr sz="2133"/>
            </a:lvl3pPr>
            <a:lvl4pPr marL="1632693" indent="0">
              <a:buNone/>
              <a:defRPr sz="2133"/>
            </a:lvl4pPr>
            <a:lvl5pPr marL="2176923" indent="0">
              <a:buNone/>
              <a:defRPr sz="2133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6" name="Text Placeholder 2">
            <a:extLst>
              <a:ext uri="{FF2B5EF4-FFF2-40B4-BE49-F238E27FC236}">
                <a16:creationId xmlns:a16="http://schemas.microsoft.com/office/drawing/2014/main" id="{DC6A718B-76EB-134C-B65A-40430460BAC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656182" y="2053646"/>
            <a:ext cx="3317105" cy="4564869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133"/>
            </a:lvl1pPr>
            <a:lvl2pPr marL="544230" indent="0">
              <a:buNone/>
              <a:defRPr sz="2133"/>
            </a:lvl2pPr>
            <a:lvl3pPr marL="1088461" indent="0">
              <a:buNone/>
              <a:defRPr sz="2133"/>
            </a:lvl3pPr>
            <a:lvl4pPr marL="1632693" indent="0">
              <a:buNone/>
              <a:defRPr sz="2133"/>
            </a:lvl4pPr>
            <a:lvl5pPr marL="2176923" indent="0">
              <a:buNone/>
              <a:defRPr sz="2133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7" name="Text Placeholder 2">
            <a:extLst>
              <a:ext uri="{FF2B5EF4-FFF2-40B4-BE49-F238E27FC236}">
                <a16:creationId xmlns:a16="http://schemas.microsoft.com/office/drawing/2014/main" id="{B0C8A8CE-50B9-8240-85E2-B22DDB6C89E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371830" y="2053646"/>
            <a:ext cx="3317105" cy="4564869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133"/>
            </a:lvl1pPr>
            <a:lvl2pPr marL="544230" indent="0">
              <a:buNone/>
              <a:defRPr sz="2133"/>
            </a:lvl2pPr>
            <a:lvl3pPr marL="1088461" indent="0">
              <a:buNone/>
              <a:defRPr sz="2133"/>
            </a:lvl3pPr>
            <a:lvl4pPr marL="1632693" indent="0">
              <a:buNone/>
              <a:defRPr sz="2133"/>
            </a:lvl4pPr>
            <a:lvl5pPr marL="2176923" indent="0">
              <a:buNone/>
              <a:defRPr sz="2133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608051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ksi graaf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1">
            <a:extLst>
              <a:ext uri="{FF2B5EF4-FFF2-40B4-BE49-F238E27FC236}">
                <a16:creationId xmlns:a16="http://schemas.microsoft.com/office/drawing/2014/main" id="{E3BC0C25-7EE0-B84C-B8E2-D4CAEC8F1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731" y="-3"/>
            <a:ext cx="9906733" cy="698896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12" name="Dian numeron paikkamerkki 5">
            <a:extLst>
              <a:ext uri="{FF2B5EF4-FFF2-40B4-BE49-F238E27FC236}">
                <a16:creationId xmlns:a16="http://schemas.microsoft.com/office/drawing/2014/main" id="{3A2A9860-FDF0-2042-89EB-823AA081A4AF}"/>
              </a:ext>
            </a:extLst>
          </p:cNvPr>
          <p:cNvSpPr txBox="1"/>
          <p:nvPr userDrawn="1"/>
        </p:nvSpPr>
        <p:spPr>
          <a:xfrm>
            <a:off x="11885745" y="151467"/>
            <a:ext cx="306255" cy="395956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ctr" defTabSz="408183" rtl="0" eaLnBrk="1" latinLnBrk="0" hangingPunct="1">
              <a:defRPr sz="7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818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5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3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1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0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84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857027-099E-9740-966F-CB4612204900}" type="slidenum">
              <a:rPr lang="fi-FI" sz="933" smtClean="0">
                <a:solidFill>
                  <a:schemeClr val="tx1"/>
                </a:solidFill>
              </a:rPr>
              <a:t>‹#›</a:t>
            </a:fld>
            <a:endParaRPr lang="fi-FI" sz="933">
              <a:solidFill>
                <a:schemeClr val="tx1"/>
              </a:solidFill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5B2D0F7-761F-6F43-831D-719B74B91D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5400000">
            <a:off x="9614945" y="3203988"/>
            <a:ext cx="4847851" cy="306256"/>
          </a:xfrm>
        </p:spPr>
        <p:txBody>
          <a:bodyPr anchor="ctr">
            <a:noAutofit/>
          </a:bodyPr>
          <a:lstStyle>
            <a:lvl1pPr marL="0" indent="0">
              <a:buNone/>
              <a:defRPr sz="933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FI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67B22716-E3F2-0D4A-AAC5-4344A42AAD9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23732" y="2159725"/>
            <a:ext cx="4916153" cy="4180115"/>
          </a:xfrm>
        </p:spPr>
        <p:txBody>
          <a:bodyPr/>
          <a:lstStyle/>
          <a:p>
            <a:pPr lvl="0"/>
            <a:endParaRPr lang="en-FI"/>
          </a:p>
        </p:txBody>
      </p:sp>
      <p:sp>
        <p:nvSpPr>
          <p:cNvPr id="18" name="Content Placeholder 16">
            <a:extLst>
              <a:ext uri="{FF2B5EF4-FFF2-40B4-BE49-F238E27FC236}">
                <a16:creationId xmlns:a16="http://schemas.microsoft.com/office/drawing/2014/main" id="{5916C6D1-44FE-1242-B304-C944234E29A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183709" y="2159725"/>
            <a:ext cx="4916153" cy="4180115"/>
          </a:xfrm>
        </p:spPr>
        <p:txBody>
          <a:bodyPr/>
          <a:lstStyle/>
          <a:p>
            <a:pPr lvl="0"/>
            <a:endParaRPr lang="en-FI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A4E3B332-9C76-BB4D-BA48-22D596110E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23721" y="933191"/>
            <a:ext cx="10176140" cy="9266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867" b="1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2803476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Yksi graaf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1">
            <a:extLst>
              <a:ext uri="{FF2B5EF4-FFF2-40B4-BE49-F238E27FC236}">
                <a16:creationId xmlns:a16="http://schemas.microsoft.com/office/drawing/2014/main" id="{E3BC0C25-7EE0-B84C-B8E2-D4CAEC8F1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731" y="-3"/>
            <a:ext cx="9906733" cy="698896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12" name="Dian numeron paikkamerkki 5">
            <a:extLst>
              <a:ext uri="{FF2B5EF4-FFF2-40B4-BE49-F238E27FC236}">
                <a16:creationId xmlns:a16="http://schemas.microsoft.com/office/drawing/2014/main" id="{3A2A9860-FDF0-2042-89EB-823AA081A4AF}"/>
              </a:ext>
            </a:extLst>
          </p:cNvPr>
          <p:cNvSpPr txBox="1"/>
          <p:nvPr userDrawn="1"/>
        </p:nvSpPr>
        <p:spPr>
          <a:xfrm>
            <a:off x="11885745" y="151467"/>
            <a:ext cx="306255" cy="395956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ctr" defTabSz="408183" rtl="0" eaLnBrk="1" latinLnBrk="0" hangingPunct="1">
              <a:defRPr sz="7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818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5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3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1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0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84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857027-099E-9740-966F-CB4612204900}" type="slidenum">
              <a:rPr lang="fi-FI" sz="933" smtClean="0">
                <a:solidFill>
                  <a:schemeClr val="tx1"/>
                </a:solidFill>
              </a:rPr>
              <a:t>‹#›</a:t>
            </a:fld>
            <a:endParaRPr lang="fi-FI" sz="933">
              <a:solidFill>
                <a:schemeClr val="tx1"/>
              </a:solidFill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5B2D0F7-761F-6F43-831D-719B74B91D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5400000">
            <a:off x="9614945" y="3203988"/>
            <a:ext cx="4847851" cy="306256"/>
          </a:xfrm>
        </p:spPr>
        <p:txBody>
          <a:bodyPr anchor="ctr">
            <a:noAutofit/>
          </a:bodyPr>
          <a:lstStyle>
            <a:lvl1pPr marL="0" indent="0">
              <a:buNone/>
              <a:defRPr sz="933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FI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67B22716-E3F2-0D4A-AAC5-4344A42AAD9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23732" y="2159725"/>
            <a:ext cx="10176129" cy="4180115"/>
          </a:xfrm>
        </p:spPr>
        <p:txBody>
          <a:bodyPr/>
          <a:lstStyle/>
          <a:p>
            <a:pPr lvl="0"/>
            <a:endParaRPr lang="en-FI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A4E3B332-9C76-BB4D-BA48-22D596110E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23721" y="933191"/>
            <a:ext cx="10176140" cy="9266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867" b="1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0C15CB6-1B47-3947-B7DC-01C55A26817F}"/>
              </a:ext>
            </a:extLst>
          </p:cNvPr>
          <p:cNvCxnSpPr/>
          <p:nvPr userDrawn="1"/>
        </p:nvCxnSpPr>
        <p:spPr>
          <a:xfrm>
            <a:off x="0" y="698893"/>
            <a:ext cx="12192000" cy="0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2705590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Yksi graafi ja yhteenv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1">
            <a:extLst>
              <a:ext uri="{FF2B5EF4-FFF2-40B4-BE49-F238E27FC236}">
                <a16:creationId xmlns:a16="http://schemas.microsoft.com/office/drawing/2014/main" id="{E3BC0C25-7EE0-B84C-B8E2-D4CAEC8F1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731" y="-3"/>
            <a:ext cx="9906733" cy="698896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12" name="Dian numeron paikkamerkki 5">
            <a:extLst>
              <a:ext uri="{FF2B5EF4-FFF2-40B4-BE49-F238E27FC236}">
                <a16:creationId xmlns:a16="http://schemas.microsoft.com/office/drawing/2014/main" id="{3A2A9860-FDF0-2042-89EB-823AA081A4AF}"/>
              </a:ext>
            </a:extLst>
          </p:cNvPr>
          <p:cNvSpPr txBox="1"/>
          <p:nvPr userDrawn="1"/>
        </p:nvSpPr>
        <p:spPr>
          <a:xfrm>
            <a:off x="11885745" y="151467"/>
            <a:ext cx="306255" cy="395956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ctr" defTabSz="408183" rtl="0" eaLnBrk="1" latinLnBrk="0" hangingPunct="1">
              <a:defRPr sz="7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818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5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3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1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0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84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857027-099E-9740-966F-CB4612204900}" type="slidenum">
              <a:rPr lang="fi-FI" sz="933" smtClean="0">
                <a:solidFill>
                  <a:schemeClr val="tx1"/>
                </a:solidFill>
              </a:rPr>
              <a:t>‹#›</a:t>
            </a:fld>
            <a:endParaRPr lang="fi-FI" sz="933">
              <a:solidFill>
                <a:schemeClr val="tx1"/>
              </a:solidFill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5B2D0F7-761F-6F43-831D-719B74B91D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5400000">
            <a:off x="9614945" y="3203988"/>
            <a:ext cx="4847851" cy="306256"/>
          </a:xfrm>
        </p:spPr>
        <p:txBody>
          <a:bodyPr anchor="ctr">
            <a:noAutofit/>
          </a:bodyPr>
          <a:lstStyle>
            <a:lvl1pPr marL="0" indent="0">
              <a:buNone/>
              <a:defRPr sz="933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FI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67B22716-E3F2-0D4A-AAC5-4344A42AAD9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23732" y="2159725"/>
            <a:ext cx="7122989" cy="4180115"/>
          </a:xfrm>
        </p:spPr>
        <p:txBody>
          <a:bodyPr/>
          <a:lstStyle/>
          <a:p>
            <a:pPr lvl="0"/>
            <a:endParaRPr lang="en-FI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A4E3B332-9C76-BB4D-BA48-22D596110E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23722" y="933191"/>
            <a:ext cx="7122997" cy="9266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867" b="1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BE7D9EB-3CD1-0543-92C1-CBC0B3EE89D6}"/>
              </a:ext>
            </a:extLst>
          </p:cNvPr>
          <p:cNvCxnSpPr/>
          <p:nvPr userDrawn="1"/>
        </p:nvCxnSpPr>
        <p:spPr>
          <a:xfrm flipH="1">
            <a:off x="8858363" y="698893"/>
            <a:ext cx="0" cy="6159107"/>
          </a:xfrm>
          <a:prstGeom prst="line">
            <a:avLst/>
          </a:prstGeom>
          <a:noFill/>
          <a:ln w="6350" cap="flat" cmpd="sng" algn="ctr">
            <a:solidFill>
              <a:srgbClr val="3C3C3B"/>
            </a:solidFill>
            <a:prstDash val="solid"/>
            <a:miter lim="800000"/>
          </a:ln>
          <a:effectLst/>
        </p:spPr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A613C8A1-D42E-8E46-B00C-DC60E79B0329}"/>
              </a:ext>
            </a:extLst>
          </p:cNvPr>
          <p:cNvSpPr/>
          <p:nvPr userDrawn="1"/>
        </p:nvSpPr>
        <p:spPr>
          <a:xfrm>
            <a:off x="8524265" y="933345"/>
            <a:ext cx="668195" cy="668195"/>
          </a:xfrm>
          <a:prstGeom prst="ellipse">
            <a:avLst/>
          </a:prstGeom>
          <a:solidFill>
            <a:srgbClr val="FFD6A9"/>
          </a:solidFill>
          <a:ln w="6350">
            <a:noFill/>
          </a:ln>
          <a:effectLst>
            <a:outerShdw blurRad="63500" algn="ctr" rotWithShape="0">
              <a:prstClr val="black">
                <a:alpha val="1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Graphic 14" descr="Lights On outline">
            <a:extLst>
              <a:ext uri="{FF2B5EF4-FFF2-40B4-BE49-F238E27FC236}">
                <a16:creationId xmlns:a16="http://schemas.microsoft.com/office/drawing/2014/main" id="{D8D5B2FE-DF72-DB44-9604-F3E11BE984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30875" y="1039955"/>
            <a:ext cx="454975" cy="454975"/>
          </a:xfrm>
          <a:prstGeom prst="rect">
            <a:avLst/>
          </a:prstGeom>
        </p:spPr>
      </p:pic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4B7CEAF2-FB95-7F44-93FC-13542FFE694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92461" y="1950722"/>
            <a:ext cx="2352568" cy="438911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/>
            </a:lvl1pPr>
            <a:lvl2pPr marL="544230" indent="0">
              <a:buNone/>
              <a:defRPr sz="2133"/>
            </a:lvl2pPr>
            <a:lvl3pPr marL="1088461" indent="0">
              <a:buNone/>
              <a:defRPr sz="2133"/>
            </a:lvl3pPr>
            <a:lvl4pPr marL="1632693" indent="0">
              <a:buNone/>
              <a:defRPr sz="2133"/>
            </a:lvl4pPr>
            <a:lvl5pPr marL="2176923" indent="0">
              <a:buNone/>
              <a:defRPr sz="2133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C7BFA8D5-5EF6-9C4C-9281-3A7CC5C4706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192461" y="1601540"/>
            <a:ext cx="2352559" cy="28725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600" b="1"/>
            </a:lvl1pPr>
          </a:lstStyle>
          <a:p>
            <a:pPr lvl="0"/>
            <a:r>
              <a:rPr lang="en-GB"/>
              <a:t>Click to edit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940073384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Yksi graafi ja kolme nost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1">
            <a:extLst>
              <a:ext uri="{FF2B5EF4-FFF2-40B4-BE49-F238E27FC236}">
                <a16:creationId xmlns:a16="http://schemas.microsoft.com/office/drawing/2014/main" id="{E3BC0C25-7EE0-B84C-B8E2-D4CAEC8F1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722" y="0"/>
            <a:ext cx="9906733" cy="698896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12" name="Dian numeron paikkamerkki 5">
            <a:extLst>
              <a:ext uri="{FF2B5EF4-FFF2-40B4-BE49-F238E27FC236}">
                <a16:creationId xmlns:a16="http://schemas.microsoft.com/office/drawing/2014/main" id="{3A2A9860-FDF0-2042-89EB-823AA081A4AF}"/>
              </a:ext>
            </a:extLst>
          </p:cNvPr>
          <p:cNvSpPr txBox="1"/>
          <p:nvPr userDrawn="1"/>
        </p:nvSpPr>
        <p:spPr>
          <a:xfrm>
            <a:off x="11885745" y="151467"/>
            <a:ext cx="306255" cy="395956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ctr" defTabSz="408183" rtl="0" eaLnBrk="1" latinLnBrk="0" hangingPunct="1">
              <a:defRPr sz="7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818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5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3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1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0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84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857027-099E-9740-966F-CB4612204900}" type="slidenum">
              <a:rPr lang="fi-FI" sz="933" smtClean="0">
                <a:solidFill>
                  <a:schemeClr val="tx1"/>
                </a:solidFill>
              </a:rPr>
              <a:t>‹#›</a:t>
            </a:fld>
            <a:endParaRPr lang="fi-FI" sz="933">
              <a:solidFill>
                <a:schemeClr val="tx1"/>
              </a:solidFill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5B2D0F7-761F-6F43-831D-719B74B91D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5400000">
            <a:off x="9614945" y="3203988"/>
            <a:ext cx="4847851" cy="306256"/>
          </a:xfrm>
        </p:spPr>
        <p:txBody>
          <a:bodyPr anchor="ctr">
            <a:noAutofit/>
          </a:bodyPr>
          <a:lstStyle>
            <a:lvl1pPr marL="0" indent="0">
              <a:buNone/>
              <a:defRPr sz="933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FI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67B22716-E3F2-0D4A-AAC5-4344A42AAD9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23732" y="2159725"/>
            <a:ext cx="7122989" cy="4180115"/>
          </a:xfrm>
        </p:spPr>
        <p:txBody>
          <a:bodyPr/>
          <a:lstStyle/>
          <a:p>
            <a:pPr lvl="0"/>
            <a:endParaRPr lang="en-FI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A4E3B332-9C76-BB4D-BA48-22D596110E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23722" y="933191"/>
            <a:ext cx="7122997" cy="9266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867" b="1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6A7C98D-F8D5-FA4A-A34E-566086FB211A}"/>
              </a:ext>
            </a:extLst>
          </p:cNvPr>
          <p:cNvSpPr txBox="1"/>
          <p:nvPr userDrawn="1"/>
        </p:nvSpPr>
        <p:spPr>
          <a:xfrm>
            <a:off x="8884857" y="525150"/>
            <a:ext cx="1088115" cy="820674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r>
              <a:rPr lang="fi-FI" sz="5333" b="1">
                <a:solidFill>
                  <a:srgbClr val="3C3C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FI" sz="5333">
              <a:solidFill>
                <a:srgbClr val="3C3C3B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B168B17-0F63-DB4D-AE9F-C06068B8DEF5}"/>
              </a:ext>
            </a:extLst>
          </p:cNvPr>
          <p:cNvSpPr/>
          <p:nvPr userDrawn="1"/>
        </p:nvSpPr>
        <p:spPr>
          <a:xfrm rot="3119145">
            <a:off x="9152162" y="438773"/>
            <a:ext cx="304173" cy="15270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24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CBA5660-F027-4A4A-BB4A-9320668DA0C3}"/>
              </a:ext>
            </a:extLst>
          </p:cNvPr>
          <p:cNvSpPr txBox="1"/>
          <p:nvPr userDrawn="1"/>
        </p:nvSpPr>
        <p:spPr>
          <a:xfrm>
            <a:off x="8884857" y="2581758"/>
            <a:ext cx="1088115" cy="820674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r>
              <a:rPr lang="fi-FI" sz="5333" b="1">
                <a:solidFill>
                  <a:srgbClr val="3C3C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FI" sz="5333">
              <a:solidFill>
                <a:srgbClr val="3C3C3B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53DC4A4-D633-8742-8C0E-1E0ECE8D581A}"/>
              </a:ext>
            </a:extLst>
          </p:cNvPr>
          <p:cNvSpPr/>
          <p:nvPr userDrawn="1"/>
        </p:nvSpPr>
        <p:spPr>
          <a:xfrm rot="3119145">
            <a:off x="9160342" y="2490303"/>
            <a:ext cx="304173" cy="15270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240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B847F16-764D-B14B-A7ED-36B9CFFA3978}"/>
              </a:ext>
            </a:extLst>
          </p:cNvPr>
          <p:cNvSpPr txBox="1"/>
          <p:nvPr userDrawn="1"/>
        </p:nvSpPr>
        <p:spPr>
          <a:xfrm>
            <a:off x="8887808" y="4641010"/>
            <a:ext cx="1088115" cy="820674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r>
              <a:rPr lang="fi-FI" sz="5333" b="1">
                <a:solidFill>
                  <a:srgbClr val="3C3C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FI" sz="5333">
              <a:solidFill>
                <a:srgbClr val="3C3C3B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C93E932-9C1A-9B48-A5CC-E2E38CDCB341}"/>
              </a:ext>
            </a:extLst>
          </p:cNvPr>
          <p:cNvSpPr/>
          <p:nvPr userDrawn="1"/>
        </p:nvSpPr>
        <p:spPr>
          <a:xfrm rot="3119145">
            <a:off x="9152162" y="4546566"/>
            <a:ext cx="304173" cy="15270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240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6C1668A-4FC7-AE4A-A881-9A3038EE42A7}"/>
              </a:ext>
            </a:extLst>
          </p:cNvPr>
          <p:cNvCxnSpPr/>
          <p:nvPr userDrawn="1"/>
        </p:nvCxnSpPr>
        <p:spPr>
          <a:xfrm flipV="1">
            <a:off x="8857863" y="701323"/>
            <a:ext cx="840220" cy="657284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1FFEDFE-90FB-9A4B-A8AA-0887C81B9B09}"/>
              </a:ext>
            </a:extLst>
          </p:cNvPr>
          <p:cNvCxnSpPr/>
          <p:nvPr userDrawn="1"/>
        </p:nvCxnSpPr>
        <p:spPr>
          <a:xfrm flipV="1">
            <a:off x="8856517" y="2755683"/>
            <a:ext cx="840220" cy="657284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C7DDE18-6AE2-774B-8AB8-FFDEFD85F992}"/>
              </a:ext>
            </a:extLst>
          </p:cNvPr>
          <p:cNvCxnSpPr/>
          <p:nvPr userDrawn="1"/>
        </p:nvCxnSpPr>
        <p:spPr>
          <a:xfrm flipV="1">
            <a:off x="8856517" y="4812113"/>
            <a:ext cx="840220" cy="657284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575B33F-E40C-4A4B-B7DE-D73C8247C013}"/>
              </a:ext>
            </a:extLst>
          </p:cNvPr>
          <p:cNvCxnSpPr/>
          <p:nvPr userDrawn="1"/>
        </p:nvCxnSpPr>
        <p:spPr>
          <a:xfrm flipH="1">
            <a:off x="8858363" y="1863309"/>
            <a:ext cx="0" cy="4994692"/>
          </a:xfrm>
          <a:prstGeom prst="line">
            <a:avLst/>
          </a:prstGeom>
          <a:noFill/>
          <a:ln w="6350" cap="flat" cmpd="sng" algn="ctr">
            <a:solidFill>
              <a:srgbClr val="3C3C3B"/>
            </a:solidFill>
            <a:prstDash val="solid"/>
            <a:miter lim="800000"/>
          </a:ln>
          <a:effectLst/>
        </p:spPr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8D13163-CCE2-E347-8026-275E40BAEDA7}"/>
              </a:ext>
            </a:extLst>
          </p:cNvPr>
          <p:cNvCxnSpPr/>
          <p:nvPr userDrawn="1"/>
        </p:nvCxnSpPr>
        <p:spPr>
          <a:xfrm flipH="1">
            <a:off x="8858345" y="2755503"/>
            <a:ext cx="3024355" cy="0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F13EDDC-0A66-2E4E-B5B3-C8AD132FB337}"/>
              </a:ext>
            </a:extLst>
          </p:cNvPr>
          <p:cNvCxnSpPr/>
          <p:nvPr userDrawn="1"/>
        </p:nvCxnSpPr>
        <p:spPr>
          <a:xfrm flipH="1">
            <a:off x="8858345" y="4812112"/>
            <a:ext cx="3024355" cy="0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BE7D9EB-3CD1-0543-92C1-CBC0B3EE89D6}"/>
              </a:ext>
            </a:extLst>
          </p:cNvPr>
          <p:cNvCxnSpPr/>
          <p:nvPr userDrawn="1"/>
        </p:nvCxnSpPr>
        <p:spPr>
          <a:xfrm flipH="1">
            <a:off x="8858363" y="698893"/>
            <a:ext cx="0" cy="6159107"/>
          </a:xfrm>
          <a:prstGeom prst="line">
            <a:avLst/>
          </a:prstGeom>
          <a:noFill/>
          <a:ln w="6350" cap="flat" cmpd="sng" algn="ctr">
            <a:solidFill>
              <a:srgbClr val="3C3C3B"/>
            </a:solidFill>
            <a:prstDash val="solid"/>
            <a:miter lim="800000"/>
          </a:ln>
          <a:effectLst/>
        </p:spPr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6AB92FE-C952-CB44-A512-F5C82ABBEE37}"/>
              </a:ext>
            </a:extLst>
          </p:cNvPr>
          <p:cNvCxnSpPr/>
          <p:nvPr userDrawn="1"/>
        </p:nvCxnSpPr>
        <p:spPr>
          <a:xfrm>
            <a:off x="0" y="698893"/>
            <a:ext cx="12192000" cy="0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4B7CEAF2-FB95-7F44-93FC-13542FFE694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82829" y="1277277"/>
            <a:ext cx="2393353" cy="118009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200"/>
            </a:lvl1pPr>
            <a:lvl2pPr marL="544230" indent="0">
              <a:buNone/>
              <a:defRPr sz="2133"/>
            </a:lvl2pPr>
            <a:lvl3pPr marL="1088461" indent="0">
              <a:buNone/>
              <a:defRPr sz="2133"/>
            </a:lvl3pPr>
            <a:lvl4pPr marL="1632693" indent="0">
              <a:buNone/>
              <a:defRPr sz="2133"/>
            </a:lvl4pPr>
            <a:lvl5pPr marL="2176923" indent="0">
              <a:buNone/>
              <a:defRPr sz="2133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EE2C9AAA-A69A-DD4B-A1C7-C3081836E1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173846" y="3368813"/>
            <a:ext cx="2393353" cy="118009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200"/>
            </a:lvl1pPr>
            <a:lvl2pPr marL="544230" indent="0">
              <a:buNone/>
              <a:defRPr sz="2133"/>
            </a:lvl2pPr>
            <a:lvl3pPr marL="1088461" indent="0">
              <a:buNone/>
              <a:defRPr sz="2133"/>
            </a:lvl3pPr>
            <a:lvl4pPr marL="1632693" indent="0">
              <a:buNone/>
              <a:defRPr sz="2133"/>
            </a:lvl4pPr>
            <a:lvl5pPr marL="2176923" indent="0">
              <a:buNone/>
              <a:defRPr sz="2133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625C4FC7-7800-B243-BDC8-E02BDFB1767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173846" y="5419775"/>
            <a:ext cx="2393353" cy="118009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200"/>
            </a:lvl1pPr>
            <a:lvl2pPr marL="544230" indent="0">
              <a:buNone/>
              <a:defRPr sz="2133"/>
            </a:lvl2pPr>
            <a:lvl3pPr marL="1088461" indent="0">
              <a:buNone/>
              <a:defRPr sz="2133"/>
            </a:lvl3pPr>
            <a:lvl4pPr marL="1632693" indent="0">
              <a:buNone/>
              <a:defRPr sz="2133"/>
            </a:lvl4pPr>
            <a:lvl5pPr marL="2176923" indent="0">
              <a:buNone/>
              <a:defRPr sz="2133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4523973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olme graafia ja yhteenv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280A89CC-9515-E343-8C3D-4EB0632BA8A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23731" y="3974309"/>
            <a:ext cx="3088912" cy="234772"/>
          </a:xfrm>
        </p:spPr>
        <p:txBody>
          <a:bodyPr anchor="t">
            <a:noAutofit/>
          </a:bodyPr>
          <a:lstStyle>
            <a:lvl1pPr marL="0" indent="0">
              <a:buNone/>
              <a:defRPr sz="1600" b="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E3BC0C25-7EE0-B84C-B8E2-D4CAEC8F1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731" y="-3"/>
            <a:ext cx="9906733" cy="698896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12" name="Dian numeron paikkamerkki 5">
            <a:extLst>
              <a:ext uri="{FF2B5EF4-FFF2-40B4-BE49-F238E27FC236}">
                <a16:creationId xmlns:a16="http://schemas.microsoft.com/office/drawing/2014/main" id="{3A2A9860-FDF0-2042-89EB-823AA081A4AF}"/>
              </a:ext>
            </a:extLst>
          </p:cNvPr>
          <p:cNvSpPr txBox="1"/>
          <p:nvPr userDrawn="1"/>
        </p:nvSpPr>
        <p:spPr>
          <a:xfrm>
            <a:off x="11885745" y="151467"/>
            <a:ext cx="306255" cy="395956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ctr" defTabSz="408183" rtl="0" eaLnBrk="1" latinLnBrk="0" hangingPunct="1">
              <a:defRPr sz="7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818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5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3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1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0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84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857027-099E-9740-966F-CB4612204900}" type="slidenum">
              <a:rPr lang="fi-FI" sz="933" smtClean="0">
                <a:solidFill>
                  <a:schemeClr val="tx1"/>
                </a:solidFill>
              </a:rPr>
              <a:t>‹#›</a:t>
            </a:fld>
            <a:endParaRPr lang="fi-FI" sz="933">
              <a:solidFill>
                <a:schemeClr val="tx1"/>
              </a:solidFill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5B2D0F7-761F-6F43-831D-719B74B91D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5400000">
            <a:off x="9614945" y="3203988"/>
            <a:ext cx="4847851" cy="306256"/>
          </a:xfrm>
        </p:spPr>
        <p:txBody>
          <a:bodyPr anchor="ctr">
            <a:noAutofit/>
          </a:bodyPr>
          <a:lstStyle>
            <a:lvl1pPr marL="0" indent="0">
              <a:buNone/>
              <a:defRPr sz="933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FI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67B22716-E3F2-0D4A-AAC5-4344A42AAD9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23730" y="1271052"/>
            <a:ext cx="5200988" cy="2305592"/>
          </a:xfrm>
        </p:spPr>
        <p:txBody>
          <a:bodyPr/>
          <a:lstStyle/>
          <a:p>
            <a:pPr lvl="0"/>
            <a:endParaRPr lang="en-FI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A4E3B332-9C76-BB4D-BA48-22D596110E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23731" y="929841"/>
            <a:ext cx="3088912" cy="234772"/>
          </a:xfrm>
        </p:spPr>
        <p:txBody>
          <a:bodyPr anchor="t">
            <a:noAutofit/>
          </a:bodyPr>
          <a:lstStyle>
            <a:lvl1pPr marL="0" indent="0">
              <a:buNone/>
              <a:defRPr sz="1600" b="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0C15CB6-1B47-3947-B7DC-01C55A26817F}"/>
              </a:ext>
            </a:extLst>
          </p:cNvPr>
          <p:cNvCxnSpPr/>
          <p:nvPr userDrawn="1"/>
        </p:nvCxnSpPr>
        <p:spPr>
          <a:xfrm>
            <a:off x="0" y="698893"/>
            <a:ext cx="12192000" cy="0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AE68FEA-B69B-074F-B4BD-0AB388787B91}"/>
              </a:ext>
            </a:extLst>
          </p:cNvPr>
          <p:cNvCxnSpPr/>
          <p:nvPr userDrawn="1"/>
        </p:nvCxnSpPr>
        <p:spPr>
          <a:xfrm flipH="1">
            <a:off x="6310828" y="703768"/>
            <a:ext cx="0" cy="6154233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CD8754E-4850-854A-9107-2C646FC908A4}"/>
              </a:ext>
            </a:extLst>
          </p:cNvPr>
          <p:cNvCxnSpPr/>
          <p:nvPr userDrawn="1"/>
        </p:nvCxnSpPr>
        <p:spPr>
          <a:xfrm flipH="1" flipV="1">
            <a:off x="747623" y="3775476"/>
            <a:ext cx="11136400" cy="7816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47273DD-3CD2-E34E-9062-0D371C976773}"/>
              </a:ext>
            </a:extLst>
          </p:cNvPr>
          <p:cNvCxnSpPr/>
          <p:nvPr userDrawn="1"/>
        </p:nvCxnSpPr>
        <p:spPr>
          <a:xfrm flipH="1">
            <a:off x="737633" y="0"/>
            <a:ext cx="0" cy="6858000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62BBB3B1-40B1-9340-A393-E76625DA42F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07258" y="929839"/>
            <a:ext cx="3105101" cy="234772"/>
          </a:xfrm>
        </p:spPr>
        <p:txBody>
          <a:bodyPr anchor="t">
            <a:noAutofit/>
          </a:bodyPr>
          <a:lstStyle>
            <a:lvl1pPr marL="0" indent="0">
              <a:buNone/>
              <a:defRPr sz="1600" b="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95141B81-E8E0-0A48-A45E-CCF7D3AC684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96941" y="3974308"/>
            <a:ext cx="5200932" cy="2643453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600" b="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8" name="Content Placeholder 16">
            <a:extLst>
              <a:ext uri="{FF2B5EF4-FFF2-40B4-BE49-F238E27FC236}">
                <a16:creationId xmlns:a16="http://schemas.microsoft.com/office/drawing/2014/main" id="{44383712-8086-EF45-9B1D-54BB5CC3EC9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507430" y="1271052"/>
            <a:ext cx="5190465" cy="2305592"/>
          </a:xfrm>
        </p:spPr>
        <p:txBody>
          <a:bodyPr/>
          <a:lstStyle/>
          <a:p>
            <a:pPr lvl="0"/>
            <a:endParaRPr lang="en-FI"/>
          </a:p>
        </p:txBody>
      </p:sp>
      <p:sp>
        <p:nvSpPr>
          <p:cNvPr id="29" name="Content Placeholder 16">
            <a:extLst>
              <a:ext uri="{FF2B5EF4-FFF2-40B4-BE49-F238E27FC236}">
                <a16:creationId xmlns:a16="http://schemas.microsoft.com/office/drawing/2014/main" id="{F0E1E3A5-7717-4740-88AB-767B32D8D5B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923730" y="4319985"/>
            <a:ext cx="5200988" cy="2305592"/>
          </a:xfrm>
        </p:spPr>
        <p:txBody>
          <a:bodyPr/>
          <a:lstStyle/>
          <a:p>
            <a:pPr lvl="0"/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049428595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Yksi graafi ja kysym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1">
            <a:extLst>
              <a:ext uri="{FF2B5EF4-FFF2-40B4-BE49-F238E27FC236}">
                <a16:creationId xmlns:a16="http://schemas.microsoft.com/office/drawing/2014/main" id="{E3BC0C25-7EE0-B84C-B8E2-D4CAEC8F1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731" y="-3"/>
            <a:ext cx="9906733" cy="698896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12" name="Dian numeron paikkamerkki 5">
            <a:extLst>
              <a:ext uri="{FF2B5EF4-FFF2-40B4-BE49-F238E27FC236}">
                <a16:creationId xmlns:a16="http://schemas.microsoft.com/office/drawing/2014/main" id="{3A2A9860-FDF0-2042-89EB-823AA081A4AF}"/>
              </a:ext>
            </a:extLst>
          </p:cNvPr>
          <p:cNvSpPr txBox="1"/>
          <p:nvPr userDrawn="1"/>
        </p:nvSpPr>
        <p:spPr>
          <a:xfrm>
            <a:off x="11885745" y="151467"/>
            <a:ext cx="306255" cy="395956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ctr" defTabSz="408183" rtl="0" eaLnBrk="1" latinLnBrk="0" hangingPunct="1">
              <a:defRPr sz="7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818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5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3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1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0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84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857027-099E-9740-966F-CB4612204900}" type="slidenum">
              <a:rPr lang="fi-FI" sz="933" smtClean="0">
                <a:solidFill>
                  <a:schemeClr val="tx1"/>
                </a:solidFill>
              </a:rPr>
              <a:t>‹#›</a:t>
            </a:fld>
            <a:endParaRPr lang="fi-FI" sz="933">
              <a:solidFill>
                <a:schemeClr val="tx1"/>
              </a:solidFill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5B2D0F7-761F-6F43-831D-719B74B91D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5400000">
            <a:off x="9614945" y="3203988"/>
            <a:ext cx="4847851" cy="306256"/>
          </a:xfrm>
        </p:spPr>
        <p:txBody>
          <a:bodyPr anchor="ctr">
            <a:noAutofit/>
          </a:bodyPr>
          <a:lstStyle>
            <a:lvl1pPr marL="0" indent="0">
              <a:buNone/>
              <a:defRPr sz="933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FI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67B22716-E3F2-0D4A-AAC5-4344A42AAD9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96001" y="1175264"/>
            <a:ext cx="5003860" cy="5164575"/>
          </a:xfrm>
        </p:spPr>
        <p:txBody>
          <a:bodyPr/>
          <a:lstStyle/>
          <a:p>
            <a:pPr lvl="0"/>
            <a:endParaRPr lang="en-FI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0C15CB6-1B47-3947-B7DC-01C55A26817F}"/>
              </a:ext>
            </a:extLst>
          </p:cNvPr>
          <p:cNvCxnSpPr/>
          <p:nvPr userDrawn="1"/>
        </p:nvCxnSpPr>
        <p:spPr>
          <a:xfrm>
            <a:off x="0" y="698893"/>
            <a:ext cx="12192000" cy="0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2175066-FC1F-A94B-B7CC-2580C584F3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23721" y="933190"/>
            <a:ext cx="4386396" cy="5406639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867" b="1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6790674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Yksi graafi ja nosto otsik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1">
            <a:extLst>
              <a:ext uri="{FF2B5EF4-FFF2-40B4-BE49-F238E27FC236}">
                <a16:creationId xmlns:a16="http://schemas.microsoft.com/office/drawing/2014/main" id="{E3BC0C25-7EE0-B84C-B8E2-D4CAEC8F1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731" y="-3"/>
            <a:ext cx="9906733" cy="698896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12" name="Dian numeron paikkamerkki 5">
            <a:extLst>
              <a:ext uri="{FF2B5EF4-FFF2-40B4-BE49-F238E27FC236}">
                <a16:creationId xmlns:a16="http://schemas.microsoft.com/office/drawing/2014/main" id="{3A2A9860-FDF0-2042-89EB-823AA081A4AF}"/>
              </a:ext>
            </a:extLst>
          </p:cNvPr>
          <p:cNvSpPr txBox="1"/>
          <p:nvPr userDrawn="1"/>
        </p:nvSpPr>
        <p:spPr>
          <a:xfrm>
            <a:off x="11885745" y="151467"/>
            <a:ext cx="306255" cy="395956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ctr" defTabSz="408183" rtl="0" eaLnBrk="1" latinLnBrk="0" hangingPunct="1">
              <a:defRPr sz="7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818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5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3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1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0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84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857027-099E-9740-966F-CB4612204900}" type="slidenum">
              <a:rPr lang="fi-FI" sz="933" smtClean="0">
                <a:solidFill>
                  <a:schemeClr val="tx1"/>
                </a:solidFill>
              </a:rPr>
              <a:t>‹#›</a:t>
            </a:fld>
            <a:endParaRPr lang="fi-FI" sz="933">
              <a:solidFill>
                <a:schemeClr val="tx1"/>
              </a:solidFill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5B2D0F7-761F-6F43-831D-719B74B91D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5400000">
            <a:off x="9614945" y="3203988"/>
            <a:ext cx="4847851" cy="306256"/>
          </a:xfrm>
        </p:spPr>
        <p:txBody>
          <a:bodyPr anchor="ctr">
            <a:noAutofit/>
          </a:bodyPr>
          <a:lstStyle>
            <a:lvl1pPr marL="0" indent="0">
              <a:buNone/>
              <a:defRPr sz="933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FI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A4E3B332-9C76-BB4D-BA48-22D596110E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23731" y="2367966"/>
            <a:ext cx="4667015" cy="38485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600" b="1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0C15CB6-1B47-3947-B7DC-01C55A26817F}"/>
              </a:ext>
            </a:extLst>
          </p:cNvPr>
          <p:cNvCxnSpPr/>
          <p:nvPr userDrawn="1"/>
        </p:nvCxnSpPr>
        <p:spPr>
          <a:xfrm>
            <a:off x="0" y="698893"/>
            <a:ext cx="12192000" cy="0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AD6F6AFD-F77B-ED4A-9E10-01084CF964E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23721" y="2794687"/>
            <a:ext cx="4667015" cy="354514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2400" b="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4207769A-6D4D-664D-82D6-9F2D2DFFA57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03799" y="1711855"/>
            <a:ext cx="4068868" cy="4069187"/>
          </a:xfrm>
          <a:custGeom>
            <a:avLst/>
            <a:gdLst>
              <a:gd name="connsiteX0" fmla="*/ 1526085 w 3051651"/>
              <a:gd name="connsiteY0" fmla="*/ 0 h 3051890"/>
              <a:gd name="connsiteX1" fmla="*/ 3044291 w 3051651"/>
              <a:gd name="connsiteY1" fmla="*/ 1370052 h 3051890"/>
              <a:gd name="connsiteX2" fmla="*/ 3051651 w 3051651"/>
              <a:gd name="connsiteY2" fmla="*/ 1515807 h 3051890"/>
              <a:gd name="connsiteX3" fmla="*/ 3051651 w 3051651"/>
              <a:gd name="connsiteY3" fmla="*/ 1536364 h 3051890"/>
              <a:gd name="connsiteX4" fmla="*/ 3044291 w 3051651"/>
              <a:gd name="connsiteY4" fmla="*/ 1682118 h 3051890"/>
              <a:gd name="connsiteX5" fmla="*/ 1682118 w 3051651"/>
              <a:gd name="connsiteY5" fmla="*/ 3044291 h 3051890"/>
              <a:gd name="connsiteX6" fmla="*/ 1531630 w 3051651"/>
              <a:gd name="connsiteY6" fmla="*/ 3051890 h 3051890"/>
              <a:gd name="connsiteX7" fmla="*/ 1520540 w 3051651"/>
              <a:gd name="connsiteY7" fmla="*/ 3051890 h 3051890"/>
              <a:gd name="connsiteX8" fmla="*/ 1370052 w 3051651"/>
              <a:gd name="connsiteY8" fmla="*/ 3044291 h 3051890"/>
              <a:gd name="connsiteX9" fmla="*/ 0 w 3051651"/>
              <a:gd name="connsiteY9" fmla="*/ 1526085 h 3051890"/>
              <a:gd name="connsiteX10" fmla="*/ 1526085 w 3051651"/>
              <a:gd name="connsiteY10" fmla="*/ 0 h 3051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51651" h="3051890">
                <a:moveTo>
                  <a:pt x="1526085" y="0"/>
                </a:moveTo>
                <a:cubicBezTo>
                  <a:pt x="2316241" y="0"/>
                  <a:pt x="2966140" y="600515"/>
                  <a:pt x="3044291" y="1370052"/>
                </a:cubicBezTo>
                <a:lnTo>
                  <a:pt x="3051651" y="1515807"/>
                </a:lnTo>
                <a:lnTo>
                  <a:pt x="3051651" y="1536364"/>
                </a:lnTo>
                <a:lnTo>
                  <a:pt x="3044291" y="1682118"/>
                </a:lnTo>
                <a:cubicBezTo>
                  <a:pt x="2971350" y="2400353"/>
                  <a:pt x="2400353" y="2971350"/>
                  <a:pt x="1682118" y="3044291"/>
                </a:cubicBezTo>
                <a:lnTo>
                  <a:pt x="1531630" y="3051890"/>
                </a:lnTo>
                <a:lnTo>
                  <a:pt x="1520540" y="3051890"/>
                </a:lnTo>
                <a:lnTo>
                  <a:pt x="1370052" y="3044291"/>
                </a:lnTo>
                <a:cubicBezTo>
                  <a:pt x="600515" y="2966140"/>
                  <a:pt x="0" y="2316241"/>
                  <a:pt x="0" y="1526085"/>
                </a:cubicBezTo>
                <a:cubicBezTo>
                  <a:pt x="0" y="683252"/>
                  <a:pt x="683252" y="0"/>
                  <a:pt x="152608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656214611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eljä donit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1">
            <a:extLst>
              <a:ext uri="{FF2B5EF4-FFF2-40B4-BE49-F238E27FC236}">
                <a16:creationId xmlns:a16="http://schemas.microsoft.com/office/drawing/2014/main" id="{E3BC0C25-7EE0-B84C-B8E2-D4CAEC8F1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731" y="-3"/>
            <a:ext cx="9906733" cy="698896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12" name="Dian numeron paikkamerkki 5">
            <a:extLst>
              <a:ext uri="{FF2B5EF4-FFF2-40B4-BE49-F238E27FC236}">
                <a16:creationId xmlns:a16="http://schemas.microsoft.com/office/drawing/2014/main" id="{3A2A9860-FDF0-2042-89EB-823AA081A4AF}"/>
              </a:ext>
            </a:extLst>
          </p:cNvPr>
          <p:cNvSpPr txBox="1"/>
          <p:nvPr userDrawn="1"/>
        </p:nvSpPr>
        <p:spPr>
          <a:xfrm>
            <a:off x="11885745" y="151467"/>
            <a:ext cx="306255" cy="395956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ctr" defTabSz="408183" rtl="0" eaLnBrk="1" latinLnBrk="0" hangingPunct="1">
              <a:defRPr sz="7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818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5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3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1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0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84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857027-099E-9740-966F-CB4612204900}" type="slidenum">
              <a:rPr lang="fi-FI" sz="933" smtClean="0">
                <a:solidFill>
                  <a:schemeClr val="tx1"/>
                </a:solidFill>
              </a:rPr>
              <a:t>‹#›</a:t>
            </a:fld>
            <a:endParaRPr lang="fi-FI" sz="933">
              <a:solidFill>
                <a:schemeClr val="tx1"/>
              </a:solidFill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5B2D0F7-761F-6F43-831D-719B74B91D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5400000">
            <a:off x="9614945" y="3203988"/>
            <a:ext cx="4847851" cy="306256"/>
          </a:xfrm>
        </p:spPr>
        <p:txBody>
          <a:bodyPr anchor="ctr">
            <a:noAutofit/>
          </a:bodyPr>
          <a:lstStyle>
            <a:lvl1pPr marL="0" indent="0">
              <a:buNone/>
              <a:defRPr sz="933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FI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67B22716-E3F2-0D4A-AAC5-4344A42AAD9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482086" y="2264228"/>
            <a:ext cx="1847476" cy="1884219"/>
          </a:xfrm>
        </p:spPr>
        <p:txBody>
          <a:bodyPr/>
          <a:lstStyle/>
          <a:p>
            <a:pPr lvl="0"/>
            <a:endParaRPr lang="en-FI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A4E3B332-9C76-BB4D-BA48-22D596110E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23721" y="933191"/>
            <a:ext cx="10176140" cy="9266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867" b="1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0C15CB6-1B47-3947-B7DC-01C55A26817F}"/>
              </a:ext>
            </a:extLst>
          </p:cNvPr>
          <p:cNvCxnSpPr/>
          <p:nvPr userDrawn="1"/>
        </p:nvCxnSpPr>
        <p:spPr>
          <a:xfrm>
            <a:off x="0" y="698893"/>
            <a:ext cx="12192000" cy="0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30F17A4-E526-3746-9328-516BCF5081B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87834" y="4548757"/>
            <a:ext cx="1847479" cy="1610351"/>
          </a:xfrm>
        </p:spPr>
        <p:txBody>
          <a:bodyPr/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133" b="1"/>
            </a:lvl1pPr>
            <a:lvl2pPr marL="0" indent="0" algn="ctr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67"/>
            </a:lvl2pPr>
            <a:lvl3pPr marL="272481" indent="0">
              <a:spcBef>
                <a:spcPts val="800"/>
              </a:spcBef>
              <a:buNone/>
              <a:defRPr sz="1067"/>
            </a:lvl3pPr>
            <a:lvl4pPr marL="896834">
              <a:spcBef>
                <a:spcPts val="800"/>
              </a:spcBef>
              <a:defRPr sz="1067"/>
            </a:lvl4pPr>
            <a:lvl5pPr marL="1345066">
              <a:spcBef>
                <a:spcPts val="800"/>
              </a:spcBef>
              <a:defRPr sz="1067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4268875C-D0AB-A74E-86D1-67E9DA0ED26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482087" y="2896563"/>
            <a:ext cx="1847475" cy="645901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400" b="0"/>
            </a:lvl1pPr>
            <a:lvl2pPr marL="0" indent="0" algn="ctr">
              <a:spcBef>
                <a:spcPts val="800"/>
              </a:spcBef>
              <a:buFont typeface="Arial" panose="020B0604020202020204" pitchFamily="34" charset="0"/>
              <a:buNone/>
              <a:defRPr sz="2133" b="1"/>
            </a:lvl2pPr>
            <a:lvl3pPr marL="272481" indent="0">
              <a:spcBef>
                <a:spcPts val="800"/>
              </a:spcBef>
              <a:buNone/>
              <a:defRPr sz="1067"/>
            </a:lvl3pPr>
            <a:lvl4pPr marL="896834">
              <a:spcBef>
                <a:spcPts val="800"/>
              </a:spcBef>
              <a:defRPr sz="1067"/>
            </a:lvl4pPr>
            <a:lvl5pPr marL="1345066">
              <a:spcBef>
                <a:spcPts val="800"/>
              </a:spcBef>
              <a:defRPr sz="1067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31" name="Content Placeholder 16">
            <a:extLst>
              <a:ext uri="{FF2B5EF4-FFF2-40B4-BE49-F238E27FC236}">
                <a16:creationId xmlns:a16="http://schemas.microsoft.com/office/drawing/2014/main" id="{FBD38B96-4713-4C4A-8CEE-52A1F414A5E5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846973" y="2264228"/>
            <a:ext cx="1847476" cy="1884219"/>
          </a:xfrm>
        </p:spPr>
        <p:txBody>
          <a:bodyPr/>
          <a:lstStyle/>
          <a:p>
            <a:pPr lvl="0"/>
            <a:endParaRPr lang="en-FI"/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35BB8624-FB79-D747-B4B9-30ECAC760D0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852721" y="4548757"/>
            <a:ext cx="1847479" cy="1610351"/>
          </a:xfrm>
        </p:spPr>
        <p:txBody>
          <a:bodyPr/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133" b="1"/>
            </a:lvl1pPr>
            <a:lvl2pPr marL="0" indent="0" algn="ctr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67"/>
            </a:lvl2pPr>
            <a:lvl3pPr marL="272481" indent="0">
              <a:spcBef>
                <a:spcPts val="800"/>
              </a:spcBef>
              <a:buNone/>
              <a:defRPr sz="1067"/>
            </a:lvl3pPr>
            <a:lvl4pPr marL="896834">
              <a:spcBef>
                <a:spcPts val="800"/>
              </a:spcBef>
              <a:defRPr sz="1067"/>
            </a:lvl4pPr>
            <a:lvl5pPr marL="1345066">
              <a:spcBef>
                <a:spcPts val="800"/>
              </a:spcBef>
              <a:defRPr sz="1067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34" name="Content Placeholder 16">
            <a:extLst>
              <a:ext uri="{FF2B5EF4-FFF2-40B4-BE49-F238E27FC236}">
                <a16:creationId xmlns:a16="http://schemas.microsoft.com/office/drawing/2014/main" id="{356F8523-6E59-2C4B-92CB-D242EEC7C070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189631" y="2264228"/>
            <a:ext cx="1847476" cy="1884219"/>
          </a:xfrm>
        </p:spPr>
        <p:txBody>
          <a:bodyPr/>
          <a:lstStyle/>
          <a:p>
            <a:pPr lvl="0"/>
            <a:endParaRPr lang="en-FI"/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DF5F708F-5984-0946-819F-BAF07BA3D50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95379" y="4548757"/>
            <a:ext cx="1847479" cy="1610351"/>
          </a:xfrm>
        </p:spPr>
        <p:txBody>
          <a:bodyPr/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133" b="1"/>
            </a:lvl1pPr>
            <a:lvl2pPr marL="0" indent="0" algn="ctr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67"/>
            </a:lvl2pPr>
            <a:lvl3pPr marL="272481" indent="0">
              <a:spcBef>
                <a:spcPts val="800"/>
              </a:spcBef>
              <a:buNone/>
              <a:defRPr sz="1067"/>
            </a:lvl3pPr>
            <a:lvl4pPr marL="896834">
              <a:spcBef>
                <a:spcPts val="800"/>
              </a:spcBef>
              <a:defRPr sz="1067"/>
            </a:lvl4pPr>
            <a:lvl5pPr marL="1345066">
              <a:spcBef>
                <a:spcPts val="800"/>
              </a:spcBef>
              <a:defRPr sz="1067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37" name="Content Placeholder 16">
            <a:extLst>
              <a:ext uri="{FF2B5EF4-FFF2-40B4-BE49-F238E27FC236}">
                <a16:creationId xmlns:a16="http://schemas.microsoft.com/office/drawing/2014/main" id="{4429645E-CCF8-BE41-95C9-46450AF6BAC2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544371" y="2264228"/>
            <a:ext cx="1847476" cy="1884219"/>
          </a:xfrm>
        </p:spPr>
        <p:txBody>
          <a:bodyPr/>
          <a:lstStyle/>
          <a:p>
            <a:pPr lvl="0"/>
            <a:endParaRPr lang="en-FI"/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D2B88221-6480-D64A-9792-232AA0160DB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550119" y="4548757"/>
            <a:ext cx="1847479" cy="1610351"/>
          </a:xfrm>
        </p:spPr>
        <p:txBody>
          <a:bodyPr/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133" b="1"/>
            </a:lvl1pPr>
            <a:lvl2pPr marL="0" indent="0" algn="ctr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67"/>
            </a:lvl2pPr>
            <a:lvl3pPr marL="272481" indent="0">
              <a:spcBef>
                <a:spcPts val="800"/>
              </a:spcBef>
              <a:buNone/>
              <a:defRPr sz="1067"/>
            </a:lvl3pPr>
            <a:lvl4pPr marL="896834">
              <a:spcBef>
                <a:spcPts val="800"/>
              </a:spcBef>
              <a:defRPr sz="1067"/>
            </a:lvl4pPr>
            <a:lvl5pPr marL="1345066">
              <a:spcBef>
                <a:spcPts val="800"/>
              </a:spcBef>
              <a:defRPr sz="1067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21463B7F-93A5-1D4B-8CDD-042E079DD55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544368" y="2896563"/>
            <a:ext cx="1847480" cy="645901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400" b="0"/>
            </a:lvl1pPr>
            <a:lvl2pPr marL="0" indent="0" algn="ctr">
              <a:spcBef>
                <a:spcPts val="800"/>
              </a:spcBef>
              <a:buFont typeface="Arial" panose="020B0604020202020204" pitchFamily="34" charset="0"/>
              <a:buNone/>
              <a:defRPr sz="2133" b="1"/>
            </a:lvl2pPr>
            <a:lvl3pPr marL="272481" indent="0">
              <a:spcBef>
                <a:spcPts val="800"/>
              </a:spcBef>
              <a:buNone/>
              <a:defRPr sz="1067"/>
            </a:lvl3pPr>
            <a:lvl4pPr marL="896834">
              <a:spcBef>
                <a:spcPts val="800"/>
              </a:spcBef>
              <a:defRPr sz="1067"/>
            </a:lvl4pPr>
            <a:lvl5pPr marL="1345066">
              <a:spcBef>
                <a:spcPts val="800"/>
              </a:spcBef>
              <a:defRPr sz="1067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F9303901-1AA7-4449-AD99-64BF22E8B41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852721" y="2896563"/>
            <a:ext cx="1841148" cy="645901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400" b="0"/>
            </a:lvl1pPr>
            <a:lvl2pPr marL="0" indent="0" algn="ctr">
              <a:spcBef>
                <a:spcPts val="800"/>
              </a:spcBef>
              <a:buFont typeface="Arial" panose="020B0604020202020204" pitchFamily="34" charset="0"/>
              <a:buNone/>
              <a:defRPr sz="2133" b="1"/>
            </a:lvl2pPr>
            <a:lvl3pPr marL="272481" indent="0">
              <a:spcBef>
                <a:spcPts val="800"/>
              </a:spcBef>
              <a:buNone/>
              <a:defRPr sz="1067"/>
            </a:lvl3pPr>
            <a:lvl4pPr marL="896834">
              <a:spcBef>
                <a:spcPts val="800"/>
              </a:spcBef>
              <a:defRPr sz="1067"/>
            </a:lvl4pPr>
            <a:lvl5pPr marL="1345066">
              <a:spcBef>
                <a:spcPts val="800"/>
              </a:spcBef>
              <a:defRPr sz="1067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B51470CE-A1B3-064C-A030-C7C9F2FC58A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95379" y="2896563"/>
            <a:ext cx="1847479" cy="645901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400" b="0"/>
            </a:lvl1pPr>
            <a:lvl2pPr marL="0" indent="0" algn="ctr">
              <a:spcBef>
                <a:spcPts val="800"/>
              </a:spcBef>
              <a:buFont typeface="Arial" panose="020B0604020202020204" pitchFamily="34" charset="0"/>
              <a:buNone/>
              <a:defRPr sz="2133" b="1"/>
            </a:lvl2pPr>
            <a:lvl3pPr marL="272481" indent="0">
              <a:spcBef>
                <a:spcPts val="800"/>
              </a:spcBef>
              <a:buNone/>
              <a:defRPr sz="1067"/>
            </a:lvl3pPr>
            <a:lvl4pPr marL="896834">
              <a:spcBef>
                <a:spcPts val="800"/>
              </a:spcBef>
              <a:defRPr sz="1067"/>
            </a:lvl4pPr>
            <a:lvl5pPr marL="1345066">
              <a:spcBef>
                <a:spcPts val="800"/>
              </a:spcBef>
              <a:defRPr sz="1067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10994806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C0CDE6-842F-E141-927B-6C1EF5D12B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10283" b="5315"/>
          <a:stretch>
            <a:fillRect/>
          </a:stretch>
        </p:blipFill>
        <p:spPr>
          <a:xfrm>
            <a:off x="0" y="1"/>
            <a:ext cx="12192000" cy="6858001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DCB9AECA-8373-714F-BA3A-0F8D6F0BC171}"/>
              </a:ext>
            </a:extLst>
          </p:cNvPr>
          <p:cNvSpPr/>
          <p:nvPr userDrawn="1"/>
        </p:nvSpPr>
        <p:spPr>
          <a:xfrm>
            <a:off x="-3964" y="-2"/>
            <a:ext cx="12192000" cy="6858001"/>
          </a:xfrm>
          <a:prstGeom prst="rect">
            <a:avLst/>
          </a:prstGeom>
          <a:gradFill flip="none" rotWithShape="1">
            <a:gsLst>
              <a:gs pos="64000">
                <a:schemeClr val="tx1">
                  <a:alpha val="0"/>
                </a:schemeClr>
              </a:gs>
              <a:gs pos="100000">
                <a:schemeClr val="tx1">
                  <a:alpha val="71066"/>
                </a:schemeClr>
              </a:gs>
            </a:gsLst>
            <a:lin ang="27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2400">
              <a:solidFill>
                <a:schemeClr val="bg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ABA2C86-E8B4-EF4E-B954-325712009669}"/>
              </a:ext>
            </a:extLst>
          </p:cNvPr>
          <p:cNvCxnSpPr/>
          <p:nvPr userDrawn="1"/>
        </p:nvCxnSpPr>
        <p:spPr>
          <a:xfrm>
            <a:off x="1322" y="881477"/>
            <a:ext cx="12190679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9B10F90-588A-1C40-B050-73C92F7EE511}"/>
              </a:ext>
            </a:extLst>
          </p:cNvPr>
          <p:cNvCxnSpPr/>
          <p:nvPr userDrawn="1"/>
        </p:nvCxnSpPr>
        <p:spPr>
          <a:xfrm flipH="1">
            <a:off x="10139913" y="-1"/>
            <a:ext cx="1472" cy="6904007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AB95120-05E3-7C41-9D98-3C1E3570ACDE}"/>
              </a:ext>
            </a:extLst>
          </p:cNvPr>
          <p:cNvCxnSpPr/>
          <p:nvPr userDrawn="1"/>
        </p:nvCxnSpPr>
        <p:spPr>
          <a:xfrm flipH="1">
            <a:off x="11882700" y="-1"/>
            <a:ext cx="0" cy="6858001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2E031E9-8712-4C41-94BB-9CFA00DA0D67}"/>
              </a:ext>
            </a:extLst>
          </p:cNvPr>
          <p:cNvCxnSpPr/>
          <p:nvPr userDrawn="1"/>
        </p:nvCxnSpPr>
        <p:spPr>
          <a:xfrm flipH="1">
            <a:off x="737633" y="0"/>
            <a:ext cx="0" cy="685800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ED0FFD0-68BA-874C-A2D2-CB0153DD2D46}"/>
              </a:ext>
            </a:extLst>
          </p:cNvPr>
          <p:cNvCxnSpPr/>
          <p:nvPr userDrawn="1"/>
        </p:nvCxnSpPr>
        <p:spPr>
          <a:xfrm>
            <a:off x="1322" y="307777"/>
            <a:ext cx="12190679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A0DA312-E5A9-5E43-A9C8-3056B51F2869}"/>
              </a:ext>
            </a:extLst>
          </p:cNvPr>
          <p:cNvCxnSpPr/>
          <p:nvPr userDrawn="1"/>
        </p:nvCxnSpPr>
        <p:spPr>
          <a:xfrm>
            <a:off x="-1321" y="6551521"/>
            <a:ext cx="12190679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224545C-D390-494F-BC40-A15327D97F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91516" y="306477"/>
            <a:ext cx="4474783" cy="555331"/>
          </a:xfrm>
        </p:spPr>
        <p:txBody>
          <a:bodyPr anchor="ctr">
            <a:noAutofit/>
          </a:bodyPr>
          <a:lstStyle>
            <a:lvl1pPr marL="0" indent="0">
              <a:buNone/>
              <a:defRPr sz="1867">
                <a:solidFill>
                  <a:schemeClr val="bg1"/>
                </a:solidFill>
              </a:defRPr>
            </a:lvl1pPr>
          </a:lstStyle>
          <a:p>
            <a:pPr lvl="0"/>
            <a:r>
              <a:rPr lang="en-GB" err="1"/>
              <a:t>Asiakas</a:t>
            </a:r>
            <a:endParaRPr lang="en-FI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235516FF-6B9E-5845-AF23-29F9750F53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91516" y="881476"/>
            <a:ext cx="8166899" cy="5650377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ct val="0"/>
              </a:spcBef>
              <a:buNone/>
              <a:defRPr sz="8000" b="1">
                <a:solidFill>
                  <a:schemeClr val="bg1"/>
                </a:solidFill>
              </a:defRPr>
            </a:lvl1pPr>
            <a:lvl2pPr marL="54423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3" name="Picture 25">
            <a:extLst>
              <a:ext uri="{FF2B5EF4-FFF2-40B4-BE49-F238E27FC236}">
                <a16:creationId xmlns:a16="http://schemas.microsoft.com/office/drawing/2014/main" id="{D8BF7EC4-5EB8-CEED-FD40-7C86791CE14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90925" y="5307442"/>
            <a:ext cx="1023295" cy="93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106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2AB877F2-0B2E-9545-9092-67E4CEEE1990}"/>
              </a:ext>
            </a:extLst>
          </p:cNvPr>
          <p:cNvSpPr txBox="1"/>
          <p:nvPr userDrawn="1"/>
        </p:nvSpPr>
        <p:spPr>
          <a:xfrm>
            <a:off x="11885745" y="151467"/>
            <a:ext cx="306255" cy="395956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ctr" defTabSz="408183" rtl="0" eaLnBrk="1" latinLnBrk="0" hangingPunct="1">
              <a:defRPr sz="7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818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5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3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1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0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84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857027-099E-9740-966F-CB4612204900}" type="slidenum">
              <a:rPr lang="fi-FI" sz="933" smtClean="0">
                <a:solidFill>
                  <a:schemeClr val="tx1"/>
                </a:solidFill>
              </a:rPr>
              <a:t>‹#›</a:t>
            </a:fld>
            <a:endParaRPr lang="fi-FI" sz="933">
              <a:solidFill>
                <a:schemeClr val="tx1"/>
              </a:solidFill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CD91284-2ED4-1848-98F2-A239203829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5400000">
            <a:off x="9614945" y="3203988"/>
            <a:ext cx="4847851" cy="306256"/>
          </a:xfrm>
        </p:spPr>
        <p:txBody>
          <a:bodyPr anchor="ctr">
            <a:noAutofit/>
          </a:bodyPr>
          <a:lstStyle>
            <a:lvl1pPr marL="0" indent="0">
              <a:buNone/>
              <a:defRPr sz="933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09250503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923732" y="1194065"/>
            <a:ext cx="4861169" cy="5178436"/>
          </a:xfrm>
        </p:spPr>
        <p:txBody>
          <a:bodyPr/>
          <a:lstStyle>
            <a:lvl1pPr>
              <a:defRPr sz="3333"/>
            </a:lvl1pPr>
            <a:lvl2pPr>
              <a:defRPr sz="2933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267940" y="1194065"/>
            <a:ext cx="4861169" cy="5178436"/>
          </a:xfrm>
        </p:spPr>
        <p:txBody>
          <a:bodyPr/>
          <a:lstStyle>
            <a:lvl1pPr>
              <a:defRPr sz="3333"/>
            </a:lvl1pPr>
            <a:lvl2pPr>
              <a:defRPr sz="2933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3" name="Dian numeron paikkamerkki 5">
            <a:extLst>
              <a:ext uri="{FF2B5EF4-FFF2-40B4-BE49-F238E27FC236}">
                <a16:creationId xmlns:a16="http://schemas.microsoft.com/office/drawing/2014/main" id="{5E475F64-8286-0E40-A313-272BA9BEEA35}"/>
              </a:ext>
            </a:extLst>
          </p:cNvPr>
          <p:cNvSpPr txBox="1"/>
          <p:nvPr userDrawn="1"/>
        </p:nvSpPr>
        <p:spPr>
          <a:xfrm>
            <a:off x="11885745" y="151467"/>
            <a:ext cx="306255" cy="395956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ctr" defTabSz="408183" rtl="0" eaLnBrk="1" latinLnBrk="0" hangingPunct="1">
              <a:defRPr sz="7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818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5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3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1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0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84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857027-099E-9740-966F-CB4612204900}" type="slidenum">
              <a:rPr lang="fi-FI" sz="933" smtClean="0">
                <a:solidFill>
                  <a:schemeClr val="tx1"/>
                </a:solidFill>
              </a:rPr>
              <a:t>‹#›</a:t>
            </a:fld>
            <a:endParaRPr lang="fi-FI" sz="933">
              <a:solidFill>
                <a:schemeClr val="tx1"/>
              </a:solidFill>
            </a:endParaRP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5AAE098C-C837-6546-9204-D165834523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5400000">
            <a:off x="9614945" y="3203988"/>
            <a:ext cx="4847851" cy="306256"/>
          </a:xfrm>
        </p:spPr>
        <p:txBody>
          <a:bodyPr anchor="ctr">
            <a:noAutofit/>
          </a:bodyPr>
          <a:lstStyle>
            <a:lvl1pPr marL="0" indent="0">
              <a:buNone/>
              <a:defRPr sz="933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959309249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923732" y="1287529"/>
            <a:ext cx="4861169" cy="639761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67" b="1"/>
            </a:lvl1pPr>
            <a:lvl2pPr marL="544230" indent="0">
              <a:buNone/>
              <a:defRPr sz="2400" b="1"/>
            </a:lvl2pPr>
            <a:lvl3pPr marL="1088462" indent="0">
              <a:buNone/>
              <a:defRPr sz="2133" b="1"/>
            </a:lvl3pPr>
            <a:lvl4pPr marL="1632693" indent="0">
              <a:buNone/>
              <a:defRPr sz="1867" b="1"/>
            </a:lvl4pPr>
            <a:lvl5pPr marL="2176923" indent="0">
              <a:buNone/>
              <a:defRPr sz="1867" b="1"/>
            </a:lvl5pPr>
            <a:lvl6pPr marL="2721155" indent="0">
              <a:buNone/>
              <a:defRPr sz="1867" b="1"/>
            </a:lvl6pPr>
            <a:lvl7pPr marL="3265385" indent="0">
              <a:buNone/>
              <a:defRPr sz="1867" b="1"/>
            </a:lvl7pPr>
            <a:lvl8pPr marL="3809617" indent="0">
              <a:buNone/>
              <a:defRPr sz="1867" b="1"/>
            </a:lvl8pPr>
            <a:lvl9pPr marL="4353847" indent="0">
              <a:buNone/>
              <a:defRPr sz="1867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923732" y="2174874"/>
            <a:ext cx="4861169" cy="4197625"/>
          </a:xfrm>
        </p:spPr>
        <p:txBody>
          <a:bodyPr>
            <a:normAutofit/>
          </a:bodyPr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267940" y="1287529"/>
            <a:ext cx="4861169" cy="639761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67" b="1"/>
            </a:lvl1pPr>
            <a:lvl2pPr marL="544230" indent="0">
              <a:buNone/>
              <a:defRPr sz="2400" b="1"/>
            </a:lvl2pPr>
            <a:lvl3pPr marL="1088462" indent="0">
              <a:buNone/>
              <a:defRPr sz="2133" b="1"/>
            </a:lvl3pPr>
            <a:lvl4pPr marL="1632693" indent="0">
              <a:buNone/>
              <a:defRPr sz="1867" b="1"/>
            </a:lvl4pPr>
            <a:lvl5pPr marL="2176923" indent="0">
              <a:buNone/>
              <a:defRPr sz="1867" b="1"/>
            </a:lvl5pPr>
            <a:lvl6pPr marL="2721155" indent="0">
              <a:buNone/>
              <a:defRPr sz="1867" b="1"/>
            </a:lvl6pPr>
            <a:lvl7pPr marL="3265385" indent="0">
              <a:buNone/>
              <a:defRPr sz="1867" b="1"/>
            </a:lvl7pPr>
            <a:lvl8pPr marL="3809617" indent="0">
              <a:buNone/>
              <a:defRPr sz="1867" b="1"/>
            </a:lvl8pPr>
            <a:lvl9pPr marL="4353847" indent="0">
              <a:buNone/>
              <a:defRPr sz="1867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267940" y="2174874"/>
            <a:ext cx="4861169" cy="4197625"/>
          </a:xfrm>
        </p:spPr>
        <p:txBody>
          <a:bodyPr>
            <a:normAutofit/>
          </a:bodyPr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6" name="Dian numeron paikkamerkki 5">
            <a:extLst>
              <a:ext uri="{FF2B5EF4-FFF2-40B4-BE49-F238E27FC236}">
                <a16:creationId xmlns:a16="http://schemas.microsoft.com/office/drawing/2014/main" id="{80017C01-F5D3-0C4B-96C1-02E8C25A1523}"/>
              </a:ext>
            </a:extLst>
          </p:cNvPr>
          <p:cNvSpPr txBox="1"/>
          <p:nvPr userDrawn="1"/>
        </p:nvSpPr>
        <p:spPr>
          <a:xfrm>
            <a:off x="11885745" y="151467"/>
            <a:ext cx="306255" cy="395956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ctr" defTabSz="408183" rtl="0" eaLnBrk="1" latinLnBrk="0" hangingPunct="1">
              <a:defRPr sz="7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818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5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3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1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0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84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857027-099E-9740-966F-CB4612204900}" type="slidenum">
              <a:rPr lang="fi-FI" sz="933" smtClean="0">
                <a:solidFill>
                  <a:schemeClr val="tx1"/>
                </a:solidFill>
              </a:rPr>
              <a:t>‹#›</a:t>
            </a:fld>
            <a:endParaRPr lang="fi-FI" sz="933">
              <a:solidFill>
                <a:schemeClr val="tx1"/>
              </a:solidFill>
            </a:endParaRP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3BD6C87E-15FC-684D-A674-9760B0F780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5400000">
            <a:off x="9614945" y="3203988"/>
            <a:ext cx="4847851" cy="306256"/>
          </a:xfrm>
        </p:spPr>
        <p:txBody>
          <a:bodyPr anchor="ctr">
            <a:noAutofit/>
          </a:bodyPr>
          <a:lstStyle>
            <a:lvl1pPr marL="0" indent="0">
              <a:buNone/>
              <a:defRPr sz="933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354402755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utkimuksen toteutu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5B0E4911-7427-7148-BF98-1A1C76C707A1}"/>
              </a:ext>
            </a:extLst>
          </p:cNvPr>
          <p:cNvSpPr txBox="1"/>
          <p:nvPr/>
        </p:nvSpPr>
        <p:spPr>
          <a:xfrm rot="5400000">
            <a:off x="10616472" y="5163650"/>
            <a:ext cx="2844800" cy="306255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r" defTabSz="408183" rtl="0" eaLnBrk="1" latinLnBrk="0" hangingPunct="1">
              <a:defRPr sz="7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818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5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3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1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0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84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sz="933">
              <a:solidFill>
                <a:schemeClr val="tx1"/>
              </a:solidFill>
            </a:endParaRPr>
          </a:p>
        </p:txBody>
      </p:sp>
      <p:sp>
        <p:nvSpPr>
          <p:cNvPr id="17" name="Dian numeron paikkamerkki 5">
            <a:extLst>
              <a:ext uri="{FF2B5EF4-FFF2-40B4-BE49-F238E27FC236}">
                <a16:creationId xmlns:a16="http://schemas.microsoft.com/office/drawing/2014/main" id="{C0C69A46-401A-ED4F-A2B9-95DF682436CE}"/>
              </a:ext>
            </a:extLst>
          </p:cNvPr>
          <p:cNvSpPr txBox="1"/>
          <p:nvPr/>
        </p:nvSpPr>
        <p:spPr>
          <a:xfrm>
            <a:off x="11885746" y="151467"/>
            <a:ext cx="306255" cy="395956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ctr" defTabSz="408183" rtl="0" eaLnBrk="1" latinLnBrk="0" hangingPunct="1">
              <a:defRPr sz="7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818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5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3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1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0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84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857027-099E-9740-966F-CB4612204900}" type="slidenum">
              <a:rPr lang="fi-FI" sz="933" smtClean="0">
                <a:solidFill>
                  <a:schemeClr val="tx1"/>
                </a:solidFill>
              </a:rPr>
              <a:t>‹#›</a:t>
            </a:fld>
            <a:endParaRPr lang="fi-FI" sz="933">
              <a:solidFill>
                <a:schemeClr val="tx1"/>
              </a:solidFill>
            </a:endParaRP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2D46F433-BD12-E04A-9152-8A16A753D9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5400000">
            <a:off x="9614945" y="3203988"/>
            <a:ext cx="4847851" cy="306256"/>
          </a:xfrm>
        </p:spPr>
        <p:txBody>
          <a:bodyPr anchor="ctr">
            <a:noAutofit/>
          </a:bodyPr>
          <a:lstStyle>
            <a:lvl1pPr marL="0" indent="0">
              <a:buNone/>
              <a:defRPr sz="933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ED1B0BA-DFBC-D641-B9D5-1AD4C7CF57BF}"/>
              </a:ext>
            </a:extLst>
          </p:cNvPr>
          <p:cNvCxnSpPr/>
          <p:nvPr/>
        </p:nvCxnSpPr>
        <p:spPr>
          <a:xfrm>
            <a:off x="9519297" y="2311243"/>
            <a:ext cx="782592" cy="0"/>
          </a:xfrm>
          <a:prstGeom prst="line">
            <a:avLst/>
          </a:prstGeom>
          <a:ln w="1270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AE96BD5-CF0D-A543-AB49-B2139A406F66}"/>
              </a:ext>
            </a:extLst>
          </p:cNvPr>
          <p:cNvCxnSpPr/>
          <p:nvPr/>
        </p:nvCxnSpPr>
        <p:spPr>
          <a:xfrm flipH="1">
            <a:off x="7916796" y="698912"/>
            <a:ext cx="0" cy="6159088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68E081C-32F7-A34F-A722-82DD9CD187D7}"/>
              </a:ext>
            </a:extLst>
          </p:cNvPr>
          <p:cNvCxnSpPr/>
          <p:nvPr/>
        </p:nvCxnSpPr>
        <p:spPr>
          <a:xfrm flipH="1">
            <a:off x="3950893" y="3650520"/>
            <a:ext cx="0" cy="3207480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B461624-FF36-6847-98ED-3C9F9CBFFB1C}"/>
              </a:ext>
            </a:extLst>
          </p:cNvPr>
          <p:cNvCxnSpPr/>
          <p:nvPr/>
        </p:nvCxnSpPr>
        <p:spPr>
          <a:xfrm flipH="1">
            <a:off x="737633" y="0"/>
            <a:ext cx="0" cy="6858000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B3345BD-4382-524D-9BFE-C98D4A964590}"/>
              </a:ext>
            </a:extLst>
          </p:cNvPr>
          <p:cNvCxnSpPr/>
          <p:nvPr/>
        </p:nvCxnSpPr>
        <p:spPr>
          <a:xfrm>
            <a:off x="-9" y="3650520"/>
            <a:ext cx="11882709" cy="0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AEDA37B-87BB-F44D-A06A-720C365018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64127" y="1247168"/>
            <a:ext cx="6326167" cy="287259"/>
          </a:xfrm>
        </p:spPr>
        <p:txBody>
          <a:bodyPr>
            <a:noAutofit/>
          </a:bodyPr>
          <a:lstStyle>
            <a:lvl1pPr marL="0" indent="0">
              <a:buNone/>
              <a:defRPr sz="1867" b="1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DE00434-E18F-624A-B6B0-C68F0852E90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59049" y="1822197"/>
            <a:ext cx="6331247" cy="139872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733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77B9CB9D-A50C-D64A-B80B-0CB8C8DF5B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64127" y="4190041"/>
            <a:ext cx="2386815" cy="287259"/>
          </a:xfrm>
        </p:spPr>
        <p:txBody>
          <a:bodyPr>
            <a:noAutofit/>
          </a:bodyPr>
          <a:lstStyle>
            <a:lvl1pPr marL="0" indent="0">
              <a:buNone/>
              <a:defRPr sz="1867" b="1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3" name="Text Placeholder 9">
            <a:extLst>
              <a:ext uri="{FF2B5EF4-FFF2-40B4-BE49-F238E27FC236}">
                <a16:creationId xmlns:a16="http://schemas.microsoft.com/office/drawing/2014/main" id="{1D75FB47-EC9C-2844-9137-D8EFDC4AA25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59049" y="4765071"/>
            <a:ext cx="2388731" cy="169528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28DC7720-A0C2-9C4A-99B4-3742B35C5C4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67231" y="4182025"/>
            <a:ext cx="3125628" cy="287259"/>
          </a:xfrm>
        </p:spPr>
        <p:txBody>
          <a:bodyPr>
            <a:noAutofit/>
          </a:bodyPr>
          <a:lstStyle>
            <a:lvl1pPr marL="0" indent="0">
              <a:buNone/>
              <a:defRPr sz="1867" b="1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5" name="Text Placeholder 9">
            <a:extLst>
              <a:ext uri="{FF2B5EF4-FFF2-40B4-BE49-F238E27FC236}">
                <a16:creationId xmlns:a16="http://schemas.microsoft.com/office/drawing/2014/main" id="{2D97073D-2708-8042-BB4E-8301CB74E89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62154" y="4757055"/>
            <a:ext cx="3128137" cy="169528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7" name="Text Placeholder 7">
            <a:extLst>
              <a:ext uri="{FF2B5EF4-FFF2-40B4-BE49-F238E27FC236}">
                <a16:creationId xmlns:a16="http://schemas.microsoft.com/office/drawing/2014/main" id="{35926738-FD72-5548-8B77-0CCF67EB72C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53767" y="4205784"/>
            <a:ext cx="3125628" cy="287259"/>
          </a:xfrm>
        </p:spPr>
        <p:txBody>
          <a:bodyPr>
            <a:noAutofit/>
          </a:bodyPr>
          <a:lstStyle>
            <a:lvl1pPr marL="0" indent="0">
              <a:buNone/>
              <a:defRPr sz="1867" b="1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8" name="Text Placeholder 9">
            <a:extLst>
              <a:ext uri="{FF2B5EF4-FFF2-40B4-BE49-F238E27FC236}">
                <a16:creationId xmlns:a16="http://schemas.microsoft.com/office/drawing/2014/main" id="{0F3C2483-2294-544D-8BED-8DBC2CB3E0A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16221" y="4765071"/>
            <a:ext cx="3128137" cy="839008"/>
          </a:xfrm>
        </p:spPr>
        <p:txBody>
          <a:bodyPr>
            <a:noAutofit/>
          </a:bodyPr>
          <a:lstStyle>
            <a:lvl1pPr marL="0" indent="0">
              <a:buNone/>
              <a:defRPr sz="5867" b="1"/>
            </a:lvl1pPr>
          </a:lstStyle>
          <a:p>
            <a:pPr lvl="0"/>
            <a:r>
              <a:rPr lang="fi-FI"/>
              <a:t>Muokkaa tekstiä</a:t>
            </a:r>
          </a:p>
        </p:txBody>
      </p:sp>
      <p:sp>
        <p:nvSpPr>
          <p:cNvPr id="49" name="Text Placeholder 7">
            <a:extLst>
              <a:ext uri="{FF2B5EF4-FFF2-40B4-BE49-F238E27FC236}">
                <a16:creationId xmlns:a16="http://schemas.microsoft.com/office/drawing/2014/main" id="{B9CE4D4E-AFD1-0D42-BCA6-4332EE5F259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325007" y="1253921"/>
            <a:ext cx="3125628" cy="287259"/>
          </a:xfrm>
        </p:spPr>
        <p:txBody>
          <a:bodyPr>
            <a:noAutofit/>
          </a:bodyPr>
          <a:lstStyle>
            <a:lvl1pPr marL="0" indent="0">
              <a:buNone/>
              <a:defRPr sz="1867" b="1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0" name="Text Placeholder 9">
            <a:extLst>
              <a:ext uri="{FF2B5EF4-FFF2-40B4-BE49-F238E27FC236}">
                <a16:creationId xmlns:a16="http://schemas.microsoft.com/office/drawing/2014/main" id="{6A8027BA-A0E9-9C42-B34B-A678CF58538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16221" y="5618668"/>
            <a:ext cx="3128137" cy="83368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200"/>
            </a:lvl1pPr>
          </a:lstStyle>
          <a:p>
            <a:pPr lvl="0"/>
            <a:r>
              <a:rPr lang="fi-FI"/>
              <a:t>Muokkaa tekstin napsauttamalla</a:t>
            </a:r>
          </a:p>
        </p:txBody>
      </p:sp>
      <p:sp>
        <p:nvSpPr>
          <p:cNvPr id="51" name="Text Placeholder 9">
            <a:extLst>
              <a:ext uri="{FF2B5EF4-FFF2-40B4-BE49-F238E27FC236}">
                <a16:creationId xmlns:a16="http://schemas.microsoft.com/office/drawing/2014/main" id="{80C277C3-3B32-8847-B62E-6C98D805E93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41931" y="1952153"/>
            <a:ext cx="1149500" cy="839008"/>
          </a:xfrm>
        </p:spPr>
        <p:txBody>
          <a:bodyPr>
            <a:noAutofit/>
          </a:bodyPr>
          <a:lstStyle>
            <a:lvl1pPr marL="0" indent="0" algn="ctr">
              <a:buNone/>
              <a:defRPr sz="5867" b="1"/>
            </a:lvl1pPr>
          </a:lstStyle>
          <a:p>
            <a:pPr lvl="0"/>
            <a:r>
              <a:rPr lang="en-GB"/>
              <a:t>KK</a:t>
            </a:r>
          </a:p>
        </p:txBody>
      </p:sp>
      <p:sp>
        <p:nvSpPr>
          <p:cNvPr id="53" name="Text Placeholder 9">
            <a:extLst>
              <a:ext uri="{FF2B5EF4-FFF2-40B4-BE49-F238E27FC236}">
                <a16:creationId xmlns:a16="http://schemas.microsoft.com/office/drawing/2014/main" id="{A976B6C1-C44E-2C42-8095-F2824C521F7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429758" y="1962329"/>
            <a:ext cx="1149500" cy="839008"/>
          </a:xfrm>
        </p:spPr>
        <p:txBody>
          <a:bodyPr>
            <a:noAutofit/>
          </a:bodyPr>
          <a:lstStyle>
            <a:lvl1pPr marL="0" indent="0" algn="ctr">
              <a:buNone/>
              <a:defRPr sz="5867" b="1"/>
            </a:lvl1pPr>
          </a:lstStyle>
          <a:p>
            <a:pPr lvl="0"/>
            <a:r>
              <a:rPr lang="en-GB"/>
              <a:t>KK</a:t>
            </a:r>
          </a:p>
        </p:txBody>
      </p:sp>
      <p:sp>
        <p:nvSpPr>
          <p:cNvPr id="54" name="Text Placeholder 7">
            <a:extLst>
              <a:ext uri="{FF2B5EF4-FFF2-40B4-BE49-F238E27FC236}">
                <a16:creationId xmlns:a16="http://schemas.microsoft.com/office/drawing/2014/main" id="{BB973D7F-35D5-9F4A-8073-77E7FD57D3E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241931" y="2673885"/>
            <a:ext cx="1149500" cy="287259"/>
          </a:xfrm>
        </p:spPr>
        <p:txBody>
          <a:bodyPr>
            <a:noAutofit/>
          </a:bodyPr>
          <a:lstStyle>
            <a:lvl1pPr marL="0" indent="0" algn="ctr">
              <a:buNone/>
              <a:defRPr sz="2133" b="1"/>
            </a:lvl1pPr>
          </a:lstStyle>
          <a:p>
            <a:pPr lvl="0"/>
            <a:r>
              <a:rPr lang="en-GB" err="1"/>
              <a:t>vuosi</a:t>
            </a:r>
            <a:endParaRPr lang="en-FI"/>
          </a:p>
        </p:txBody>
      </p:sp>
      <p:sp>
        <p:nvSpPr>
          <p:cNvPr id="55" name="Text Placeholder 7">
            <a:extLst>
              <a:ext uri="{FF2B5EF4-FFF2-40B4-BE49-F238E27FC236}">
                <a16:creationId xmlns:a16="http://schemas.microsoft.com/office/drawing/2014/main" id="{D1EA366F-B117-EA46-B1B4-3976DF18D4D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429758" y="2673885"/>
            <a:ext cx="1149500" cy="287259"/>
          </a:xfrm>
        </p:spPr>
        <p:txBody>
          <a:bodyPr>
            <a:noAutofit/>
          </a:bodyPr>
          <a:lstStyle>
            <a:lvl1pPr marL="0" indent="0" algn="ctr">
              <a:buNone/>
              <a:defRPr sz="2133" b="1"/>
            </a:lvl1pPr>
          </a:lstStyle>
          <a:p>
            <a:pPr lvl="0"/>
            <a:r>
              <a:rPr lang="en-GB" err="1"/>
              <a:t>vuosi</a:t>
            </a:r>
            <a:endParaRPr lang="en-FI"/>
          </a:p>
        </p:txBody>
      </p:sp>
      <p:sp>
        <p:nvSpPr>
          <p:cNvPr id="56" name="Text Placeholder 7">
            <a:extLst>
              <a:ext uri="{FF2B5EF4-FFF2-40B4-BE49-F238E27FC236}">
                <a16:creationId xmlns:a16="http://schemas.microsoft.com/office/drawing/2014/main" id="{60AF75FD-2F4E-6845-B285-9E626EA3868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392155" y="2383660"/>
            <a:ext cx="1018956" cy="287259"/>
          </a:xfrm>
        </p:spPr>
        <p:txBody>
          <a:bodyPr anchor="ctr">
            <a:noAutofit/>
          </a:bodyPr>
          <a:lstStyle>
            <a:lvl1pPr marL="0" indent="0" algn="ctr">
              <a:buNone/>
              <a:defRPr sz="1067" b="0"/>
            </a:lvl1pPr>
          </a:lstStyle>
          <a:p>
            <a:pPr lvl="0"/>
            <a:r>
              <a:rPr lang="en-GB" err="1"/>
              <a:t>pvm</a:t>
            </a:r>
            <a:endParaRPr lang="en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3030973-210B-E011-33CC-10102BE14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029808137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P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">
            <a:extLst>
              <a:ext uri="{FF2B5EF4-FFF2-40B4-BE49-F238E27FC236}">
                <a16:creationId xmlns:a16="http://schemas.microsoft.com/office/drawing/2014/main" id="{9CC5B9D3-8B5D-6D41-BDAD-BB79167E5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732" y="-3"/>
            <a:ext cx="9906733" cy="698896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5B0E4911-7427-7148-BF98-1A1C76C707A1}"/>
              </a:ext>
            </a:extLst>
          </p:cNvPr>
          <p:cNvSpPr txBox="1"/>
          <p:nvPr/>
        </p:nvSpPr>
        <p:spPr>
          <a:xfrm rot="5400000">
            <a:off x="10616472" y="5163650"/>
            <a:ext cx="2844800" cy="306255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r" defTabSz="408183" rtl="0" eaLnBrk="1" latinLnBrk="0" hangingPunct="1">
              <a:defRPr sz="7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818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5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3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1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0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84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sz="933">
              <a:solidFill>
                <a:schemeClr val="tx1"/>
              </a:solidFill>
            </a:endParaRPr>
          </a:p>
        </p:txBody>
      </p:sp>
      <p:sp>
        <p:nvSpPr>
          <p:cNvPr id="17" name="Dian numeron paikkamerkki 5">
            <a:extLst>
              <a:ext uri="{FF2B5EF4-FFF2-40B4-BE49-F238E27FC236}">
                <a16:creationId xmlns:a16="http://schemas.microsoft.com/office/drawing/2014/main" id="{C0C69A46-401A-ED4F-A2B9-95DF682436CE}"/>
              </a:ext>
            </a:extLst>
          </p:cNvPr>
          <p:cNvSpPr txBox="1"/>
          <p:nvPr/>
        </p:nvSpPr>
        <p:spPr>
          <a:xfrm>
            <a:off x="11885746" y="151467"/>
            <a:ext cx="306255" cy="395956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ctr" defTabSz="408183" rtl="0" eaLnBrk="1" latinLnBrk="0" hangingPunct="1">
              <a:defRPr sz="7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818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5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3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1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0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84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857027-099E-9740-966F-CB4612204900}" type="slidenum">
              <a:rPr lang="fi-FI" sz="933" smtClean="0">
                <a:solidFill>
                  <a:schemeClr val="tx1"/>
                </a:solidFill>
              </a:rPr>
              <a:t>‹#›</a:t>
            </a:fld>
            <a:endParaRPr lang="fi-FI" sz="933">
              <a:solidFill>
                <a:schemeClr val="tx1"/>
              </a:solidFill>
            </a:endParaRP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2D46F433-BD12-E04A-9152-8A16A753D9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5400000">
            <a:off x="9614945" y="3203988"/>
            <a:ext cx="4847851" cy="306256"/>
          </a:xfrm>
        </p:spPr>
        <p:txBody>
          <a:bodyPr anchor="ctr">
            <a:noAutofit/>
          </a:bodyPr>
          <a:lstStyle>
            <a:lvl1pPr marL="0" indent="0">
              <a:buNone/>
              <a:defRPr sz="933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B461624-FF36-6847-98ED-3C9F9CBFFB1C}"/>
              </a:ext>
            </a:extLst>
          </p:cNvPr>
          <p:cNvCxnSpPr/>
          <p:nvPr/>
        </p:nvCxnSpPr>
        <p:spPr>
          <a:xfrm flipH="1">
            <a:off x="737633" y="0"/>
            <a:ext cx="0" cy="6858000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46F8F2A-9FC7-124C-AB0F-5F5DC3C96E11}"/>
              </a:ext>
            </a:extLst>
          </p:cNvPr>
          <p:cNvCxnSpPr/>
          <p:nvPr/>
        </p:nvCxnSpPr>
        <p:spPr>
          <a:xfrm flipH="1">
            <a:off x="7731509" y="1861561"/>
            <a:ext cx="0" cy="4996441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B4D2333-FB62-DF47-A3EB-0B9220FC6812}"/>
              </a:ext>
            </a:extLst>
          </p:cNvPr>
          <p:cNvCxnSpPr/>
          <p:nvPr/>
        </p:nvCxnSpPr>
        <p:spPr>
          <a:xfrm flipH="1">
            <a:off x="3578943" y="1861561"/>
            <a:ext cx="0" cy="4996441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899DB7F-425E-8545-BD7C-CCEAF2CCA8D6}"/>
              </a:ext>
            </a:extLst>
          </p:cNvPr>
          <p:cNvCxnSpPr/>
          <p:nvPr/>
        </p:nvCxnSpPr>
        <p:spPr>
          <a:xfrm flipH="1">
            <a:off x="755882" y="1870388"/>
            <a:ext cx="11128143" cy="0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F5C51EE7-E66E-3141-A998-92216E6A13B7}"/>
              </a:ext>
            </a:extLst>
          </p:cNvPr>
          <p:cNvSpPr/>
          <p:nvPr/>
        </p:nvSpPr>
        <p:spPr>
          <a:xfrm rot="5400000">
            <a:off x="3465243" y="4900666"/>
            <a:ext cx="1591876" cy="56872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36DFF">
                  <a:alpha val="80000"/>
                </a:srgbClr>
              </a:gs>
              <a:gs pos="100000">
                <a:srgbClr val="FFD6A9"/>
              </a:gs>
            </a:gsLst>
            <a:lin ang="108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600"/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4C04AA45-58ED-5549-A2D7-1236BB4AA203}"/>
              </a:ext>
            </a:extLst>
          </p:cNvPr>
          <p:cNvSpPr/>
          <p:nvPr/>
        </p:nvSpPr>
        <p:spPr>
          <a:xfrm rot="5400000">
            <a:off x="3456190" y="3853547"/>
            <a:ext cx="1610017" cy="56871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AD9C">
                  <a:alpha val="79891"/>
                </a:srgbClr>
              </a:gs>
              <a:gs pos="100000">
                <a:srgbClr val="FFD6A9"/>
              </a:gs>
            </a:gsLst>
            <a:lin ang="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60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AC4054B-8ABE-1E49-847F-513B9368CE2F}"/>
              </a:ext>
            </a:extLst>
          </p:cNvPr>
          <p:cNvGrpSpPr/>
          <p:nvPr/>
        </p:nvGrpSpPr>
        <p:grpSpPr>
          <a:xfrm>
            <a:off x="3976371" y="4375021"/>
            <a:ext cx="568717" cy="563815"/>
            <a:chOff x="365831" y="3031499"/>
            <a:chExt cx="413407" cy="409843"/>
          </a:xfrm>
          <a:effectLst>
            <a:outerShdw blurRad="63500" algn="ctr" rotWithShape="0">
              <a:prstClr val="black">
                <a:alpha val="10000"/>
              </a:prstClr>
            </a:outerShdw>
          </a:effectLst>
        </p:grpSpPr>
        <p:sp>
          <p:nvSpPr>
            <p:cNvPr id="42" name="Ellipsi 18">
              <a:extLst>
                <a:ext uri="{FF2B5EF4-FFF2-40B4-BE49-F238E27FC236}">
                  <a16:creationId xmlns:a16="http://schemas.microsoft.com/office/drawing/2014/main" id="{43F3717E-186C-7248-BBD1-F6CD851817C5}"/>
                </a:ext>
              </a:extLst>
            </p:cNvPr>
            <p:cNvSpPr/>
            <p:nvPr/>
          </p:nvSpPr>
          <p:spPr>
            <a:xfrm>
              <a:off x="365831" y="3031499"/>
              <a:ext cx="413407" cy="409843"/>
            </a:xfrm>
            <a:prstGeom prst="ellipse">
              <a:avLst/>
            </a:prstGeom>
            <a:solidFill>
              <a:srgbClr val="FFD6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>
                <a:defRPr/>
              </a:pPr>
              <a:endParaRPr lang="fi-FI" sz="1800">
                <a:solidFill>
                  <a:srgbClr val="3C3C3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3" name="Kuva 19">
              <a:extLst>
                <a:ext uri="{FF2B5EF4-FFF2-40B4-BE49-F238E27FC236}">
                  <a16:creationId xmlns:a16="http://schemas.microsoft.com/office/drawing/2014/main" id="{9F9C8D4B-2760-064A-AD73-56089219C2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088" y="3168041"/>
              <a:ext cx="209585" cy="149703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41414B19-5352-D648-B13F-FBFA5527499B}"/>
              </a:ext>
            </a:extLst>
          </p:cNvPr>
          <p:cNvGrpSpPr/>
          <p:nvPr/>
        </p:nvGrpSpPr>
        <p:grpSpPr>
          <a:xfrm>
            <a:off x="3976371" y="3332893"/>
            <a:ext cx="568717" cy="563815"/>
            <a:chOff x="2747193" y="2163117"/>
            <a:chExt cx="579268" cy="574274"/>
          </a:xfrm>
          <a:effectLst>
            <a:outerShdw blurRad="63500" algn="ctr" rotWithShape="0">
              <a:prstClr val="black">
                <a:alpha val="10000"/>
              </a:prstClr>
            </a:outerShdw>
          </a:effectLst>
        </p:grpSpPr>
        <p:sp>
          <p:nvSpPr>
            <p:cNvPr id="49" name="Ellipsi 21">
              <a:extLst>
                <a:ext uri="{FF2B5EF4-FFF2-40B4-BE49-F238E27FC236}">
                  <a16:creationId xmlns:a16="http://schemas.microsoft.com/office/drawing/2014/main" id="{C89C01ED-D824-8B44-88F6-FDC0C4425BEF}"/>
                </a:ext>
              </a:extLst>
            </p:cNvPr>
            <p:cNvSpPr/>
            <p:nvPr/>
          </p:nvSpPr>
          <p:spPr>
            <a:xfrm>
              <a:off x="2747193" y="2163117"/>
              <a:ext cx="579268" cy="574274"/>
            </a:xfrm>
            <a:prstGeom prst="ellipse">
              <a:avLst/>
            </a:prstGeom>
            <a:solidFill>
              <a:srgbClr val="00AD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>
                <a:defRPr/>
              </a:pPr>
              <a:endParaRPr lang="fi-FI" sz="1800">
                <a:solidFill>
                  <a:srgbClr val="3C3C3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0" name="Kuva 22">
              <a:extLst>
                <a:ext uri="{FF2B5EF4-FFF2-40B4-BE49-F238E27FC236}">
                  <a16:creationId xmlns:a16="http://schemas.microsoft.com/office/drawing/2014/main" id="{35790EB7-7C82-9848-BC60-B2B5084C67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1068" y="2235186"/>
              <a:ext cx="406611" cy="406611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4C60E0C2-4414-5E43-85E7-343AA4FD5F9B}"/>
              </a:ext>
            </a:extLst>
          </p:cNvPr>
          <p:cNvGrpSpPr/>
          <p:nvPr/>
        </p:nvGrpSpPr>
        <p:grpSpPr>
          <a:xfrm>
            <a:off x="3976371" y="5417149"/>
            <a:ext cx="568717" cy="563815"/>
            <a:chOff x="2785932" y="3551438"/>
            <a:chExt cx="579268" cy="574274"/>
          </a:xfrm>
          <a:effectLst>
            <a:outerShdw blurRad="63500" algn="ctr" rotWithShape="0">
              <a:prstClr val="black">
                <a:alpha val="10000"/>
              </a:prstClr>
            </a:outerShdw>
          </a:effectLst>
        </p:grpSpPr>
        <p:sp>
          <p:nvSpPr>
            <p:cNvPr id="52" name="Ellipsi 24">
              <a:extLst>
                <a:ext uri="{FF2B5EF4-FFF2-40B4-BE49-F238E27FC236}">
                  <a16:creationId xmlns:a16="http://schemas.microsoft.com/office/drawing/2014/main" id="{19002A67-6CDD-C74D-9E40-11325141DF6F}"/>
                </a:ext>
              </a:extLst>
            </p:cNvPr>
            <p:cNvSpPr/>
            <p:nvPr/>
          </p:nvSpPr>
          <p:spPr>
            <a:xfrm>
              <a:off x="2785932" y="3551438"/>
              <a:ext cx="579268" cy="574274"/>
            </a:xfrm>
            <a:prstGeom prst="ellipse">
              <a:avLst/>
            </a:prstGeom>
            <a:solidFill>
              <a:srgbClr val="F36D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>
                <a:defRPr/>
              </a:pPr>
              <a:endParaRPr lang="fi-FI" sz="1800">
                <a:solidFill>
                  <a:srgbClr val="3C3C3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3" name="Kuva 25">
              <a:extLst>
                <a:ext uri="{FF2B5EF4-FFF2-40B4-BE49-F238E27FC236}">
                  <a16:creationId xmlns:a16="http://schemas.microsoft.com/office/drawing/2014/main" id="{D0422D0B-8D4A-C747-8C09-D7A3945F8B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4408" y="3656809"/>
              <a:ext cx="406612" cy="406612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CA00C7-A801-1B47-8135-7CC953493F9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23723" y="698896"/>
            <a:ext cx="9906733" cy="1160897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1867" b="1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6" name="Text Placeholder 2">
            <a:extLst>
              <a:ext uri="{FF2B5EF4-FFF2-40B4-BE49-F238E27FC236}">
                <a16:creationId xmlns:a16="http://schemas.microsoft.com/office/drawing/2014/main" id="{564109EA-1864-8E49-ABC7-64DC54FC236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1822" y="2153156"/>
            <a:ext cx="2453849" cy="419744"/>
          </a:xfrm>
        </p:spPr>
        <p:txBody>
          <a:bodyPr>
            <a:noAutofit/>
          </a:bodyPr>
          <a:lstStyle>
            <a:lvl1pPr marL="0" indent="0">
              <a:buNone/>
              <a:defRPr sz="2933"/>
            </a:lvl1pPr>
            <a:lvl2pPr marL="544217" indent="0">
              <a:buNone/>
              <a:defRPr sz="2133"/>
            </a:lvl2pPr>
            <a:lvl3pPr marL="1088434" indent="0">
              <a:buNone/>
              <a:defRPr sz="2133"/>
            </a:lvl3pPr>
            <a:lvl4pPr marL="1632653" indent="0">
              <a:buNone/>
              <a:defRPr sz="2133"/>
            </a:lvl4pPr>
            <a:lvl5pPr marL="2176868" indent="0">
              <a:buNone/>
              <a:defRPr sz="2133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7" name="Text Placeholder 2">
            <a:extLst>
              <a:ext uri="{FF2B5EF4-FFF2-40B4-BE49-F238E27FC236}">
                <a16:creationId xmlns:a16="http://schemas.microsoft.com/office/drawing/2014/main" id="{4FFC4EF9-C56B-8A45-80C9-878DAEDA96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01822" y="2595777"/>
            <a:ext cx="2453849" cy="419744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544217" indent="0">
              <a:buNone/>
              <a:defRPr sz="2133"/>
            </a:lvl2pPr>
            <a:lvl3pPr marL="1088434" indent="0">
              <a:buNone/>
              <a:defRPr sz="2133"/>
            </a:lvl3pPr>
            <a:lvl4pPr marL="1632653" indent="0">
              <a:buNone/>
              <a:defRPr sz="2133"/>
            </a:lvl4pPr>
            <a:lvl5pPr marL="2176868" indent="0">
              <a:buNone/>
              <a:defRPr sz="2133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id="{692E0A24-1485-3D44-973A-E27AF53A24E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84713" y="2153156"/>
            <a:ext cx="3723519" cy="419744"/>
          </a:xfrm>
        </p:spPr>
        <p:txBody>
          <a:bodyPr>
            <a:noAutofit/>
          </a:bodyPr>
          <a:lstStyle>
            <a:lvl1pPr marL="0" indent="0">
              <a:buNone/>
              <a:defRPr sz="2933"/>
            </a:lvl1pPr>
            <a:lvl2pPr marL="544217" indent="0">
              <a:buNone/>
              <a:defRPr sz="2133"/>
            </a:lvl2pPr>
            <a:lvl3pPr marL="1088434" indent="0">
              <a:buNone/>
              <a:defRPr sz="2133"/>
            </a:lvl3pPr>
            <a:lvl4pPr marL="1632653" indent="0">
              <a:buNone/>
              <a:defRPr sz="2133"/>
            </a:lvl4pPr>
            <a:lvl5pPr marL="2176868" indent="0">
              <a:buNone/>
              <a:defRPr sz="2133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C6D8B50D-2E5D-6447-8AD8-35EC727260B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84713" y="2595777"/>
            <a:ext cx="3723519" cy="419744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544217" indent="0">
              <a:buNone/>
              <a:defRPr sz="2133"/>
            </a:lvl2pPr>
            <a:lvl3pPr marL="1088434" indent="0">
              <a:buNone/>
              <a:defRPr sz="2133"/>
            </a:lvl3pPr>
            <a:lvl4pPr marL="1632653" indent="0">
              <a:buNone/>
              <a:defRPr sz="2133"/>
            </a:lvl4pPr>
            <a:lvl5pPr marL="2176868" indent="0">
              <a:buNone/>
              <a:defRPr sz="2133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46AF2D59-9B90-C141-8EFA-072F79E0167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954793" y="2153156"/>
            <a:ext cx="3705983" cy="419744"/>
          </a:xfrm>
        </p:spPr>
        <p:txBody>
          <a:bodyPr>
            <a:noAutofit/>
          </a:bodyPr>
          <a:lstStyle>
            <a:lvl1pPr marL="0" indent="0">
              <a:buNone/>
              <a:defRPr sz="2933"/>
            </a:lvl1pPr>
            <a:lvl2pPr marL="544217" indent="0">
              <a:buNone/>
              <a:defRPr sz="2133"/>
            </a:lvl2pPr>
            <a:lvl3pPr marL="1088434" indent="0">
              <a:buNone/>
              <a:defRPr sz="2133"/>
            </a:lvl3pPr>
            <a:lvl4pPr marL="1632653" indent="0">
              <a:buNone/>
              <a:defRPr sz="2133"/>
            </a:lvl4pPr>
            <a:lvl5pPr marL="2176868" indent="0">
              <a:buNone/>
              <a:defRPr sz="2133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CC4F2FD3-A2D8-FE44-80F1-C79C7DA34E9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954793" y="2595777"/>
            <a:ext cx="3705983" cy="419744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544217" indent="0">
              <a:buNone/>
              <a:defRPr sz="2133"/>
            </a:lvl2pPr>
            <a:lvl3pPr marL="1088434" indent="0">
              <a:buNone/>
              <a:defRPr sz="2133"/>
            </a:lvl3pPr>
            <a:lvl4pPr marL="1632653" indent="0">
              <a:buNone/>
              <a:defRPr sz="2133"/>
            </a:lvl4pPr>
            <a:lvl5pPr marL="2176868" indent="0">
              <a:buNone/>
              <a:defRPr sz="2133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3" name="Text Placeholder 4">
            <a:extLst>
              <a:ext uri="{FF2B5EF4-FFF2-40B4-BE49-F238E27FC236}">
                <a16:creationId xmlns:a16="http://schemas.microsoft.com/office/drawing/2014/main" id="{803126AF-4C32-9B40-A2D7-23AB80C348F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0215" y="3304979"/>
            <a:ext cx="2571743" cy="1058952"/>
          </a:xfrm>
        </p:spPr>
        <p:txBody>
          <a:bodyPr anchor="ctr">
            <a:noAutofit/>
          </a:bodyPr>
          <a:lstStyle>
            <a:lvl1pPr marL="0" indent="0">
              <a:buNone/>
              <a:defRPr sz="11733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xx</a:t>
            </a:r>
            <a:endParaRPr lang="en-FI"/>
          </a:p>
        </p:txBody>
      </p:sp>
      <p:sp>
        <p:nvSpPr>
          <p:cNvPr id="65" name="Text Placeholder 4">
            <a:extLst>
              <a:ext uri="{FF2B5EF4-FFF2-40B4-BE49-F238E27FC236}">
                <a16:creationId xmlns:a16="http://schemas.microsoft.com/office/drawing/2014/main" id="{5BE894E8-1B14-054B-85E3-A6DD81D94A7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96000" y="3351080"/>
            <a:ext cx="1389221" cy="615553"/>
          </a:xfrm>
        </p:spPr>
        <p:txBody>
          <a:bodyPr anchor="ctr">
            <a:noAutofit/>
          </a:bodyPr>
          <a:lstStyle>
            <a:lvl1pPr marL="0" indent="0" algn="r">
              <a:buNone/>
              <a:defRPr sz="4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err="1"/>
              <a:t>Xx %</a:t>
            </a:r>
            <a:endParaRPr lang="en-FI"/>
          </a:p>
        </p:txBody>
      </p:sp>
      <p:sp>
        <p:nvSpPr>
          <p:cNvPr id="66" name="Text Placeholder 4">
            <a:extLst>
              <a:ext uri="{FF2B5EF4-FFF2-40B4-BE49-F238E27FC236}">
                <a16:creationId xmlns:a16="http://schemas.microsoft.com/office/drawing/2014/main" id="{D2AE253F-88DF-234E-8D3C-9B79AAD9AFF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96000" y="4401449"/>
            <a:ext cx="1389221" cy="615553"/>
          </a:xfrm>
        </p:spPr>
        <p:txBody>
          <a:bodyPr anchor="ctr">
            <a:noAutofit/>
          </a:bodyPr>
          <a:lstStyle>
            <a:lvl1pPr marL="0" indent="0" algn="r">
              <a:buNone/>
              <a:defRPr sz="4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err="1"/>
              <a:t>Xx %</a:t>
            </a:r>
            <a:endParaRPr lang="en-FI"/>
          </a:p>
        </p:txBody>
      </p:sp>
      <p:sp>
        <p:nvSpPr>
          <p:cNvPr id="67" name="Text Placeholder 4">
            <a:extLst>
              <a:ext uri="{FF2B5EF4-FFF2-40B4-BE49-F238E27FC236}">
                <a16:creationId xmlns:a16="http://schemas.microsoft.com/office/drawing/2014/main" id="{4EBFE81A-8019-7F46-B099-6D47823901F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112856" y="5417149"/>
            <a:ext cx="1389221" cy="615553"/>
          </a:xfrm>
        </p:spPr>
        <p:txBody>
          <a:bodyPr anchor="ctr">
            <a:noAutofit/>
          </a:bodyPr>
          <a:lstStyle>
            <a:lvl1pPr marL="0" indent="0" algn="r">
              <a:buNone/>
              <a:defRPr sz="4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err="1"/>
              <a:t>Xx %</a:t>
            </a:r>
            <a:endParaRPr lang="en-FI"/>
          </a:p>
        </p:txBody>
      </p:sp>
      <p:sp>
        <p:nvSpPr>
          <p:cNvPr id="71" name="Text Placeholder 2">
            <a:extLst>
              <a:ext uri="{FF2B5EF4-FFF2-40B4-BE49-F238E27FC236}">
                <a16:creationId xmlns:a16="http://schemas.microsoft.com/office/drawing/2014/main" id="{604D977A-318C-2A4F-9693-532F6D65D96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768252" y="3479938"/>
            <a:ext cx="1913445" cy="319919"/>
          </a:xfrm>
        </p:spPr>
        <p:txBody>
          <a:bodyPr>
            <a:noAutofit/>
          </a:bodyPr>
          <a:lstStyle>
            <a:lvl1pPr marL="0" indent="0">
              <a:buNone/>
              <a:defRPr sz="1867"/>
            </a:lvl1pPr>
            <a:lvl2pPr marL="544217" indent="0">
              <a:buNone/>
              <a:defRPr sz="2133"/>
            </a:lvl2pPr>
            <a:lvl3pPr marL="1088434" indent="0">
              <a:buNone/>
              <a:defRPr sz="2133"/>
            </a:lvl3pPr>
            <a:lvl4pPr marL="1632653" indent="0">
              <a:buNone/>
              <a:defRPr sz="2133"/>
            </a:lvl4pPr>
            <a:lvl5pPr marL="2176868" indent="0">
              <a:buNone/>
              <a:defRPr sz="2133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2" name="Text Placeholder 2">
            <a:extLst>
              <a:ext uri="{FF2B5EF4-FFF2-40B4-BE49-F238E27FC236}">
                <a16:creationId xmlns:a16="http://schemas.microsoft.com/office/drawing/2014/main" id="{36454D8E-1F12-2742-8DB2-0AC21B6D41E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768253" y="3774927"/>
            <a:ext cx="1913447" cy="1716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544217" indent="0">
              <a:buNone/>
              <a:defRPr sz="2133"/>
            </a:lvl2pPr>
            <a:lvl3pPr marL="1088434" indent="0">
              <a:buNone/>
              <a:defRPr sz="2133"/>
            </a:lvl3pPr>
            <a:lvl4pPr marL="1632653" indent="0">
              <a:buNone/>
              <a:defRPr sz="2133"/>
            </a:lvl4pPr>
            <a:lvl5pPr marL="2176868" indent="0">
              <a:buNone/>
              <a:defRPr sz="2133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3" name="Text Placeholder 2">
            <a:extLst>
              <a:ext uri="{FF2B5EF4-FFF2-40B4-BE49-F238E27FC236}">
                <a16:creationId xmlns:a16="http://schemas.microsoft.com/office/drawing/2014/main" id="{B35FED65-0FB0-AB44-B4D1-D399385C78F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768252" y="4529825"/>
            <a:ext cx="1913445" cy="319919"/>
          </a:xfrm>
        </p:spPr>
        <p:txBody>
          <a:bodyPr>
            <a:noAutofit/>
          </a:bodyPr>
          <a:lstStyle>
            <a:lvl1pPr marL="0" indent="0">
              <a:buNone/>
              <a:defRPr sz="1867"/>
            </a:lvl1pPr>
            <a:lvl2pPr marL="544217" indent="0">
              <a:buNone/>
              <a:defRPr sz="2133"/>
            </a:lvl2pPr>
            <a:lvl3pPr marL="1088434" indent="0">
              <a:buNone/>
              <a:defRPr sz="2133"/>
            </a:lvl3pPr>
            <a:lvl4pPr marL="1632653" indent="0">
              <a:buNone/>
              <a:defRPr sz="2133"/>
            </a:lvl4pPr>
            <a:lvl5pPr marL="2176868" indent="0">
              <a:buNone/>
              <a:defRPr sz="2133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4" name="Text Placeholder 2">
            <a:extLst>
              <a:ext uri="{FF2B5EF4-FFF2-40B4-BE49-F238E27FC236}">
                <a16:creationId xmlns:a16="http://schemas.microsoft.com/office/drawing/2014/main" id="{90BFAC46-BC1F-D741-A51F-40C34AE2BA3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768253" y="4824814"/>
            <a:ext cx="1913447" cy="1716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544217" indent="0">
              <a:buNone/>
              <a:defRPr sz="2133"/>
            </a:lvl2pPr>
            <a:lvl3pPr marL="1088434" indent="0">
              <a:buNone/>
              <a:defRPr sz="2133"/>
            </a:lvl3pPr>
            <a:lvl4pPr marL="1632653" indent="0">
              <a:buNone/>
              <a:defRPr sz="2133"/>
            </a:lvl4pPr>
            <a:lvl5pPr marL="2176868" indent="0">
              <a:buNone/>
              <a:defRPr sz="2133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5" name="Text Placeholder 2">
            <a:extLst>
              <a:ext uri="{FF2B5EF4-FFF2-40B4-BE49-F238E27FC236}">
                <a16:creationId xmlns:a16="http://schemas.microsoft.com/office/drawing/2014/main" id="{35A2A061-769E-9245-8639-A31B7DD1128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768252" y="5540206"/>
            <a:ext cx="1913445" cy="319919"/>
          </a:xfrm>
        </p:spPr>
        <p:txBody>
          <a:bodyPr>
            <a:noAutofit/>
          </a:bodyPr>
          <a:lstStyle>
            <a:lvl1pPr marL="0" indent="0">
              <a:buNone/>
              <a:defRPr sz="1867"/>
            </a:lvl1pPr>
            <a:lvl2pPr marL="544217" indent="0">
              <a:buNone/>
              <a:defRPr sz="2133"/>
            </a:lvl2pPr>
            <a:lvl3pPr marL="1088434" indent="0">
              <a:buNone/>
              <a:defRPr sz="2133"/>
            </a:lvl3pPr>
            <a:lvl4pPr marL="1632653" indent="0">
              <a:buNone/>
              <a:defRPr sz="2133"/>
            </a:lvl4pPr>
            <a:lvl5pPr marL="2176868" indent="0">
              <a:buNone/>
              <a:defRPr sz="2133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6" name="Text Placeholder 2">
            <a:extLst>
              <a:ext uri="{FF2B5EF4-FFF2-40B4-BE49-F238E27FC236}">
                <a16:creationId xmlns:a16="http://schemas.microsoft.com/office/drawing/2014/main" id="{99A07E36-112B-B94B-B6F8-59AFB5B151B9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768253" y="5835195"/>
            <a:ext cx="1913447" cy="1716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544217" indent="0">
              <a:buNone/>
              <a:defRPr sz="2133"/>
            </a:lvl2pPr>
            <a:lvl3pPr marL="1088434" indent="0">
              <a:buNone/>
              <a:defRPr sz="2133"/>
            </a:lvl3pPr>
            <a:lvl4pPr marL="1632653" indent="0">
              <a:buNone/>
              <a:defRPr sz="2133"/>
            </a:lvl4pPr>
            <a:lvl5pPr marL="2176868" indent="0">
              <a:buNone/>
              <a:defRPr sz="2133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EFA4340-C723-A040-804F-746189DFD757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7954737" y="3016252"/>
            <a:ext cx="3705983" cy="367495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852150839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ERTAILU 3 sisältöä vierekkä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84971" y="274637"/>
            <a:ext cx="10992000" cy="1143000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31373" y="1535117"/>
            <a:ext cx="3686827" cy="81376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800" b="1" baseline="0">
                <a:solidFill>
                  <a:schemeClr val="accent1"/>
                </a:solidFill>
              </a:defRPr>
            </a:lvl1pPr>
            <a:lvl2pPr marL="457178" indent="0">
              <a:buNone/>
              <a:defRPr sz="2000" b="1"/>
            </a:lvl2pPr>
            <a:lvl3pPr marL="914356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31373" y="2348884"/>
            <a:ext cx="3686827" cy="384660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0"/>
          </p:nvPr>
        </p:nvSpPr>
        <p:spPr>
          <a:xfrm>
            <a:off x="11442716" y="6"/>
            <a:ext cx="7492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484857" y="6378239"/>
            <a:ext cx="74294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15" name="Tekstin paikkamerkki 2"/>
          <p:cNvSpPr>
            <a:spLocks noGrp="1"/>
          </p:cNvSpPr>
          <p:nvPr>
            <p:ph type="body" idx="12"/>
          </p:nvPr>
        </p:nvSpPr>
        <p:spPr>
          <a:xfrm>
            <a:off x="4225357" y="1525404"/>
            <a:ext cx="3686827" cy="81376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800" b="1" baseline="0">
                <a:solidFill>
                  <a:srgbClr val="FF6A10"/>
                </a:solidFill>
              </a:defRPr>
            </a:lvl1pPr>
            <a:lvl2pPr marL="457178" indent="0">
              <a:buNone/>
              <a:defRPr sz="2000" b="1"/>
            </a:lvl2pPr>
            <a:lvl3pPr marL="914356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Sisällön paikkamerkki 3"/>
          <p:cNvSpPr>
            <a:spLocks noGrp="1"/>
          </p:cNvSpPr>
          <p:nvPr>
            <p:ph sz="half" idx="13"/>
          </p:nvPr>
        </p:nvSpPr>
        <p:spPr>
          <a:xfrm>
            <a:off x="4225357" y="2339172"/>
            <a:ext cx="3686827" cy="384660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7" name="Tekstin paikkamerkki 2"/>
          <p:cNvSpPr>
            <a:spLocks noGrp="1"/>
          </p:cNvSpPr>
          <p:nvPr>
            <p:ph type="body" idx="14"/>
          </p:nvPr>
        </p:nvSpPr>
        <p:spPr>
          <a:xfrm>
            <a:off x="8011189" y="1525404"/>
            <a:ext cx="3686827" cy="81376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800" b="1" baseline="0">
                <a:solidFill>
                  <a:srgbClr val="FF6A10"/>
                </a:solidFill>
              </a:defRPr>
            </a:lvl1pPr>
            <a:lvl2pPr marL="457178" indent="0">
              <a:buNone/>
              <a:defRPr sz="2000" b="1"/>
            </a:lvl2pPr>
            <a:lvl3pPr marL="914356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8" name="Sisällön paikkamerkki 3"/>
          <p:cNvSpPr>
            <a:spLocks noGrp="1"/>
          </p:cNvSpPr>
          <p:nvPr>
            <p:ph sz="half" idx="15"/>
          </p:nvPr>
        </p:nvSpPr>
        <p:spPr>
          <a:xfrm>
            <a:off x="8011189" y="2339172"/>
            <a:ext cx="3686827" cy="384660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412368207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C0CDE6-842F-E141-927B-6C1EF5D12B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7799" b="7799"/>
          <a:stretch>
            <a:fillRect/>
          </a:stretch>
        </p:blipFill>
        <p:spPr>
          <a:xfrm>
            <a:off x="3964" y="1"/>
            <a:ext cx="12192000" cy="6858001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6B84BFC3-186A-F945-8A78-BF307BD8ED95}"/>
              </a:ext>
            </a:extLst>
          </p:cNvPr>
          <p:cNvSpPr/>
          <p:nvPr userDrawn="1"/>
        </p:nvSpPr>
        <p:spPr>
          <a:xfrm>
            <a:off x="5285" y="1"/>
            <a:ext cx="12192000" cy="6858001"/>
          </a:xfrm>
          <a:prstGeom prst="rect">
            <a:avLst/>
          </a:prstGeom>
          <a:gradFill flip="none" rotWithShape="1">
            <a:gsLst>
              <a:gs pos="64000">
                <a:schemeClr val="tx1">
                  <a:alpha val="0"/>
                </a:schemeClr>
              </a:gs>
              <a:gs pos="100000">
                <a:schemeClr val="tx1">
                  <a:alpha val="71066"/>
                </a:schemeClr>
              </a:gs>
            </a:gsLst>
            <a:lin ang="27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>
              <a:solidFill>
                <a:schemeClr val="bg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ABA2C86-E8B4-EF4E-B954-325712009669}"/>
              </a:ext>
            </a:extLst>
          </p:cNvPr>
          <p:cNvCxnSpPr/>
          <p:nvPr userDrawn="1"/>
        </p:nvCxnSpPr>
        <p:spPr>
          <a:xfrm>
            <a:off x="1322" y="881477"/>
            <a:ext cx="12190679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9B10F90-588A-1C40-B050-73C92F7EE511}"/>
              </a:ext>
            </a:extLst>
          </p:cNvPr>
          <p:cNvCxnSpPr/>
          <p:nvPr userDrawn="1"/>
        </p:nvCxnSpPr>
        <p:spPr>
          <a:xfrm flipH="1">
            <a:off x="10139913" y="-1"/>
            <a:ext cx="1472" cy="6904007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äivämäärän paikkamerkki 2">
            <a:extLst>
              <a:ext uri="{FF2B5EF4-FFF2-40B4-BE49-F238E27FC236}">
                <a16:creationId xmlns:a16="http://schemas.microsoft.com/office/drawing/2014/main" id="{EE264EAB-C9B4-1747-80B1-78D34D482A06}"/>
              </a:ext>
            </a:extLst>
          </p:cNvPr>
          <p:cNvSpPr txBox="1"/>
          <p:nvPr userDrawn="1"/>
        </p:nvSpPr>
        <p:spPr>
          <a:xfrm>
            <a:off x="10139914" y="437251"/>
            <a:ext cx="1741461" cy="307959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r" defTabSz="408183" rtl="0" eaLnBrk="1" latinLnBrk="0" hangingPunct="1">
              <a:defRPr sz="700" b="0" i="0" kern="1200">
                <a:solidFill>
                  <a:srgbClr val="3C3C3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818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5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3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1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0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84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583517C-69A2-3E42-ABC0-4D7C505A3DAE}" type="datetime1">
              <a:rPr lang="fi-FI" sz="1200" smtClean="0">
                <a:solidFill>
                  <a:schemeClr val="bg1"/>
                </a:solidFill>
              </a:rPr>
              <a:pPr algn="ctr"/>
              <a:t>11.4.2025</a:t>
            </a:fld>
            <a:endParaRPr lang="fi-FI" sz="1200">
              <a:solidFill>
                <a:schemeClr val="bg1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AB95120-05E3-7C41-9D98-3C1E3570ACDE}"/>
              </a:ext>
            </a:extLst>
          </p:cNvPr>
          <p:cNvCxnSpPr/>
          <p:nvPr userDrawn="1"/>
        </p:nvCxnSpPr>
        <p:spPr>
          <a:xfrm flipH="1">
            <a:off x="11882700" y="-1"/>
            <a:ext cx="0" cy="6858001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2E031E9-8712-4C41-94BB-9CFA00DA0D67}"/>
              </a:ext>
            </a:extLst>
          </p:cNvPr>
          <p:cNvCxnSpPr/>
          <p:nvPr userDrawn="1"/>
        </p:nvCxnSpPr>
        <p:spPr>
          <a:xfrm flipH="1">
            <a:off x="737633" y="0"/>
            <a:ext cx="0" cy="685800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ED0FFD0-68BA-874C-A2D2-CB0153DD2D46}"/>
              </a:ext>
            </a:extLst>
          </p:cNvPr>
          <p:cNvCxnSpPr/>
          <p:nvPr userDrawn="1"/>
        </p:nvCxnSpPr>
        <p:spPr>
          <a:xfrm>
            <a:off x="1322" y="307777"/>
            <a:ext cx="12190679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A0DA312-E5A9-5E43-A9C8-3056B51F2869}"/>
              </a:ext>
            </a:extLst>
          </p:cNvPr>
          <p:cNvCxnSpPr/>
          <p:nvPr userDrawn="1"/>
        </p:nvCxnSpPr>
        <p:spPr>
          <a:xfrm>
            <a:off x="-1321" y="6551521"/>
            <a:ext cx="12190679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224545C-D390-494F-BC40-A15327D97F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91516" y="306477"/>
            <a:ext cx="4474783" cy="555331"/>
          </a:xfrm>
        </p:spPr>
        <p:txBody>
          <a:bodyPr anchor="ctr">
            <a:noAutofit/>
          </a:bodyPr>
          <a:lstStyle>
            <a:lvl1pPr marL="0" indent="0">
              <a:buNone/>
              <a:defRPr sz="1867">
                <a:solidFill>
                  <a:schemeClr val="bg1"/>
                </a:solidFill>
              </a:defRPr>
            </a:lvl1pPr>
          </a:lstStyle>
          <a:p>
            <a:pPr lvl="0"/>
            <a:r>
              <a:rPr lang="en-GB" err="1"/>
              <a:t>Asiakas</a:t>
            </a:r>
            <a:endParaRPr lang="en-FI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235516FF-6B9E-5845-AF23-29F9750F53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91516" y="881476"/>
            <a:ext cx="8166899" cy="5650377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ct val="0"/>
              </a:spcBef>
              <a:buNone/>
              <a:defRPr sz="8000" b="1">
                <a:solidFill>
                  <a:schemeClr val="bg1"/>
                </a:solidFill>
              </a:defRPr>
            </a:lvl1pPr>
            <a:lvl2pPr marL="54423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2018990-11C5-5A4F-A0EB-66BFF5D6FB6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80600" y="4711236"/>
            <a:ext cx="1076256" cy="153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1369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C0CDE6-842F-E141-927B-6C1EF5D12B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7799" b="7799"/>
          <a:stretch>
            <a:fillRect/>
          </a:stretch>
        </p:blipFill>
        <p:spPr>
          <a:xfrm>
            <a:off x="0" y="1"/>
            <a:ext cx="12192000" cy="6858001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ABA2C86-E8B4-EF4E-B954-325712009669}"/>
              </a:ext>
            </a:extLst>
          </p:cNvPr>
          <p:cNvCxnSpPr/>
          <p:nvPr userDrawn="1"/>
        </p:nvCxnSpPr>
        <p:spPr>
          <a:xfrm>
            <a:off x="1322" y="881477"/>
            <a:ext cx="12190679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9B10F90-588A-1C40-B050-73C92F7EE511}"/>
              </a:ext>
            </a:extLst>
          </p:cNvPr>
          <p:cNvCxnSpPr/>
          <p:nvPr userDrawn="1"/>
        </p:nvCxnSpPr>
        <p:spPr>
          <a:xfrm flipH="1">
            <a:off x="10139913" y="-1"/>
            <a:ext cx="1472" cy="6904007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AB95120-05E3-7C41-9D98-3C1E3570ACDE}"/>
              </a:ext>
            </a:extLst>
          </p:cNvPr>
          <p:cNvCxnSpPr/>
          <p:nvPr userDrawn="1"/>
        </p:nvCxnSpPr>
        <p:spPr>
          <a:xfrm flipH="1">
            <a:off x="11882700" y="-1"/>
            <a:ext cx="0" cy="6858001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2E031E9-8712-4C41-94BB-9CFA00DA0D67}"/>
              </a:ext>
            </a:extLst>
          </p:cNvPr>
          <p:cNvCxnSpPr/>
          <p:nvPr userDrawn="1"/>
        </p:nvCxnSpPr>
        <p:spPr>
          <a:xfrm flipH="1">
            <a:off x="737633" y="0"/>
            <a:ext cx="0" cy="685800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ED0FFD0-68BA-874C-A2D2-CB0153DD2D46}"/>
              </a:ext>
            </a:extLst>
          </p:cNvPr>
          <p:cNvCxnSpPr/>
          <p:nvPr userDrawn="1"/>
        </p:nvCxnSpPr>
        <p:spPr>
          <a:xfrm>
            <a:off x="1322" y="307777"/>
            <a:ext cx="12190679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A0DA312-E5A9-5E43-A9C8-3056B51F2869}"/>
              </a:ext>
            </a:extLst>
          </p:cNvPr>
          <p:cNvCxnSpPr/>
          <p:nvPr userDrawn="1"/>
        </p:nvCxnSpPr>
        <p:spPr>
          <a:xfrm>
            <a:off x="-1321" y="6551521"/>
            <a:ext cx="12190679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224545C-D390-494F-BC40-A15327D97F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91516" y="306477"/>
            <a:ext cx="4474783" cy="555331"/>
          </a:xfrm>
        </p:spPr>
        <p:txBody>
          <a:bodyPr anchor="ctr">
            <a:noAutofit/>
          </a:bodyPr>
          <a:lstStyle>
            <a:lvl1pPr marL="0" indent="0">
              <a:buNone/>
              <a:defRPr sz="1867">
                <a:solidFill>
                  <a:schemeClr val="bg1"/>
                </a:solidFill>
              </a:defRPr>
            </a:lvl1pPr>
          </a:lstStyle>
          <a:p>
            <a:pPr lvl="0"/>
            <a:r>
              <a:rPr lang="en-GB" err="1"/>
              <a:t>Asiakas</a:t>
            </a:r>
            <a:endParaRPr lang="en-FI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235516FF-6B9E-5845-AF23-29F9750F53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91516" y="881476"/>
            <a:ext cx="8166899" cy="5650377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ct val="0"/>
              </a:spcBef>
              <a:buNone/>
              <a:defRPr sz="8000" b="1">
                <a:solidFill>
                  <a:schemeClr val="bg1"/>
                </a:solidFill>
              </a:defRPr>
            </a:lvl1pPr>
            <a:lvl2pPr marL="54423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2" name="Kuva 1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D1D32D4E-3205-1B16-BE52-E6AC6FA8DA5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75423" y="4644730"/>
            <a:ext cx="1431655" cy="1860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5736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C0CDE6-842F-E141-927B-6C1EF5D12B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10283" b="5315"/>
          <a:stretch>
            <a:fillRect/>
          </a:stretch>
        </p:blipFill>
        <p:spPr>
          <a:xfrm>
            <a:off x="0" y="1"/>
            <a:ext cx="12192000" cy="6858001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DCB9AECA-8373-714F-BA3A-0F8D6F0BC171}"/>
              </a:ext>
            </a:extLst>
          </p:cNvPr>
          <p:cNvSpPr/>
          <p:nvPr userDrawn="1"/>
        </p:nvSpPr>
        <p:spPr>
          <a:xfrm>
            <a:off x="-3964" y="-2"/>
            <a:ext cx="12192000" cy="6858001"/>
          </a:xfrm>
          <a:prstGeom prst="rect">
            <a:avLst/>
          </a:prstGeom>
          <a:gradFill flip="none" rotWithShape="1">
            <a:gsLst>
              <a:gs pos="64000">
                <a:schemeClr val="tx1">
                  <a:alpha val="0"/>
                </a:schemeClr>
              </a:gs>
              <a:gs pos="100000">
                <a:schemeClr val="tx1">
                  <a:alpha val="71066"/>
                </a:schemeClr>
              </a:gs>
            </a:gsLst>
            <a:lin ang="27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>
              <a:solidFill>
                <a:schemeClr val="bg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ABA2C86-E8B4-EF4E-B954-325712009669}"/>
              </a:ext>
            </a:extLst>
          </p:cNvPr>
          <p:cNvCxnSpPr/>
          <p:nvPr userDrawn="1"/>
        </p:nvCxnSpPr>
        <p:spPr>
          <a:xfrm>
            <a:off x="1322" y="881477"/>
            <a:ext cx="12190679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9B10F90-588A-1C40-B050-73C92F7EE511}"/>
              </a:ext>
            </a:extLst>
          </p:cNvPr>
          <p:cNvCxnSpPr/>
          <p:nvPr userDrawn="1"/>
        </p:nvCxnSpPr>
        <p:spPr>
          <a:xfrm flipH="1">
            <a:off x="10139913" y="-1"/>
            <a:ext cx="1472" cy="6904007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AB95120-05E3-7C41-9D98-3C1E3570ACDE}"/>
              </a:ext>
            </a:extLst>
          </p:cNvPr>
          <p:cNvCxnSpPr/>
          <p:nvPr userDrawn="1"/>
        </p:nvCxnSpPr>
        <p:spPr>
          <a:xfrm flipH="1">
            <a:off x="11882700" y="-1"/>
            <a:ext cx="0" cy="6858001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2E031E9-8712-4C41-94BB-9CFA00DA0D67}"/>
              </a:ext>
            </a:extLst>
          </p:cNvPr>
          <p:cNvCxnSpPr/>
          <p:nvPr userDrawn="1"/>
        </p:nvCxnSpPr>
        <p:spPr>
          <a:xfrm flipH="1">
            <a:off x="737633" y="0"/>
            <a:ext cx="0" cy="685800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ED0FFD0-68BA-874C-A2D2-CB0153DD2D46}"/>
              </a:ext>
            </a:extLst>
          </p:cNvPr>
          <p:cNvCxnSpPr/>
          <p:nvPr userDrawn="1"/>
        </p:nvCxnSpPr>
        <p:spPr>
          <a:xfrm>
            <a:off x="1322" y="307777"/>
            <a:ext cx="12190679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A0DA312-E5A9-5E43-A9C8-3056B51F2869}"/>
              </a:ext>
            </a:extLst>
          </p:cNvPr>
          <p:cNvCxnSpPr/>
          <p:nvPr userDrawn="1"/>
        </p:nvCxnSpPr>
        <p:spPr>
          <a:xfrm>
            <a:off x="-1321" y="6551521"/>
            <a:ext cx="12190679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224545C-D390-494F-BC40-A15327D97F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91516" y="306477"/>
            <a:ext cx="4474783" cy="555331"/>
          </a:xfrm>
        </p:spPr>
        <p:txBody>
          <a:bodyPr anchor="ctr">
            <a:noAutofit/>
          </a:bodyPr>
          <a:lstStyle>
            <a:lvl1pPr marL="0" indent="0">
              <a:buNone/>
              <a:defRPr sz="1867">
                <a:solidFill>
                  <a:schemeClr val="bg1"/>
                </a:solidFill>
              </a:defRPr>
            </a:lvl1pPr>
          </a:lstStyle>
          <a:p>
            <a:pPr lvl="0"/>
            <a:r>
              <a:rPr lang="en-GB" err="1"/>
              <a:t>Asiakas</a:t>
            </a:r>
            <a:endParaRPr lang="en-FI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235516FF-6B9E-5845-AF23-29F9750F53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91516" y="881476"/>
            <a:ext cx="8166899" cy="5650377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ct val="0"/>
              </a:spcBef>
              <a:buNone/>
              <a:defRPr sz="8000" b="1">
                <a:solidFill>
                  <a:schemeClr val="bg1"/>
                </a:solidFill>
              </a:defRPr>
            </a:lvl1pPr>
            <a:lvl2pPr marL="54423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2" name="Kuva 1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BF7C52EB-A84F-2E6C-C0B5-406C30EE9E1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75423" y="4644730"/>
            <a:ext cx="1431655" cy="1860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7034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C0CDE6-842F-E141-927B-6C1EF5D12B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7799" b="7799"/>
          <a:stretch>
            <a:fillRect/>
          </a:stretch>
        </p:blipFill>
        <p:spPr>
          <a:xfrm>
            <a:off x="-4" y="1"/>
            <a:ext cx="12192000" cy="6858001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C8D5AC8B-0A1A-5446-B2F5-0273FF1D4D45}"/>
              </a:ext>
            </a:extLst>
          </p:cNvPr>
          <p:cNvSpPr/>
          <p:nvPr userDrawn="1"/>
        </p:nvSpPr>
        <p:spPr>
          <a:xfrm>
            <a:off x="0" y="-2"/>
            <a:ext cx="12192000" cy="6858001"/>
          </a:xfrm>
          <a:prstGeom prst="rect">
            <a:avLst/>
          </a:prstGeom>
          <a:gradFill flip="none" rotWithShape="1">
            <a:gsLst>
              <a:gs pos="64000">
                <a:schemeClr val="tx1">
                  <a:alpha val="0"/>
                </a:schemeClr>
              </a:gs>
              <a:gs pos="100000">
                <a:schemeClr val="tx1">
                  <a:alpha val="71066"/>
                </a:schemeClr>
              </a:gs>
            </a:gsLst>
            <a:lin ang="27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>
              <a:solidFill>
                <a:schemeClr val="bg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ABA2C86-E8B4-EF4E-B954-325712009669}"/>
              </a:ext>
            </a:extLst>
          </p:cNvPr>
          <p:cNvCxnSpPr/>
          <p:nvPr userDrawn="1"/>
        </p:nvCxnSpPr>
        <p:spPr>
          <a:xfrm>
            <a:off x="1322" y="881477"/>
            <a:ext cx="12190679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9B10F90-588A-1C40-B050-73C92F7EE511}"/>
              </a:ext>
            </a:extLst>
          </p:cNvPr>
          <p:cNvCxnSpPr/>
          <p:nvPr userDrawn="1"/>
        </p:nvCxnSpPr>
        <p:spPr>
          <a:xfrm flipH="1">
            <a:off x="10139913" y="-1"/>
            <a:ext cx="1472" cy="6904007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AB95120-05E3-7C41-9D98-3C1E3570ACDE}"/>
              </a:ext>
            </a:extLst>
          </p:cNvPr>
          <p:cNvCxnSpPr/>
          <p:nvPr userDrawn="1"/>
        </p:nvCxnSpPr>
        <p:spPr>
          <a:xfrm flipH="1">
            <a:off x="11882700" y="-1"/>
            <a:ext cx="0" cy="6858001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2E031E9-8712-4C41-94BB-9CFA00DA0D67}"/>
              </a:ext>
            </a:extLst>
          </p:cNvPr>
          <p:cNvCxnSpPr/>
          <p:nvPr userDrawn="1"/>
        </p:nvCxnSpPr>
        <p:spPr>
          <a:xfrm flipH="1">
            <a:off x="737633" y="0"/>
            <a:ext cx="0" cy="685800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ED0FFD0-68BA-874C-A2D2-CB0153DD2D46}"/>
              </a:ext>
            </a:extLst>
          </p:cNvPr>
          <p:cNvCxnSpPr/>
          <p:nvPr userDrawn="1"/>
        </p:nvCxnSpPr>
        <p:spPr>
          <a:xfrm>
            <a:off x="1322" y="307777"/>
            <a:ext cx="12190679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A0DA312-E5A9-5E43-A9C8-3056B51F2869}"/>
              </a:ext>
            </a:extLst>
          </p:cNvPr>
          <p:cNvCxnSpPr/>
          <p:nvPr userDrawn="1"/>
        </p:nvCxnSpPr>
        <p:spPr>
          <a:xfrm>
            <a:off x="-1321" y="6551521"/>
            <a:ext cx="12190679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224545C-D390-494F-BC40-A15327D97F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91516" y="306477"/>
            <a:ext cx="4474783" cy="555331"/>
          </a:xfrm>
        </p:spPr>
        <p:txBody>
          <a:bodyPr anchor="ctr">
            <a:noAutofit/>
          </a:bodyPr>
          <a:lstStyle>
            <a:lvl1pPr marL="0" indent="0">
              <a:buNone/>
              <a:defRPr sz="1867">
                <a:solidFill>
                  <a:schemeClr val="bg1"/>
                </a:solidFill>
              </a:defRPr>
            </a:lvl1pPr>
          </a:lstStyle>
          <a:p>
            <a:pPr lvl="0"/>
            <a:r>
              <a:rPr lang="en-GB" err="1"/>
              <a:t>Asiakas</a:t>
            </a:r>
            <a:endParaRPr lang="en-FI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235516FF-6B9E-5845-AF23-29F9750F53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91516" y="881476"/>
            <a:ext cx="8166899" cy="5650377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ct val="0"/>
              </a:spcBef>
              <a:buNone/>
              <a:defRPr sz="8000" b="1">
                <a:solidFill>
                  <a:schemeClr val="bg1"/>
                </a:solidFill>
              </a:defRPr>
            </a:lvl1pPr>
            <a:lvl2pPr marL="54423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2" name="Kuva 1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BE108332-C66B-0DF5-D73C-2E35AD91008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75423" y="4644730"/>
            <a:ext cx="1431655" cy="1860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5310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C0CDE6-842F-E141-927B-6C1EF5D12B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7799" b="7799"/>
          <a:stretch>
            <a:fillRect/>
          </a:stretch>
        </p:blipFill>
        <p:spPr>
          <a:xfrm>
            <a:off x="-4" y="1"/>
            <a:ext cx="12192000" cy="6858001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C8D5AC8B-0A1A-5446-B2F5-0273FF1D4D45}"/>
              </a:ext>
            </a:extLst>
          </p:cNvPr>
          <p:cNvSpPr/>
          <p:nvPr userDrawn="1"/>
        </p:nvSpPr>
        <p:spPr>
          <a:xfrm>
            <a:off x="0" y="-2"/>
            <a:ext cx="12192000" cy="6858001"/>
          </a:xfrm>
          <a:prstGeom prst="rect">
            <a:avLst/>
          </a:prstGeom>
          <a:gradFill flip="none" rotWithShape="1">
            <a:gsLst>
              <a:gs pos="64000">
                <a:schemeClr val="tx1">
                  <a:alpha val="0"/>
                </a:schemeClr>
              </a:gs>
              <a:gs pos="100000">
                <a:schemeClr val="tx1">
                  <a:alpha val="71066"/>
                </a:schemeClr>
              </a:gs>
            </a:gsLst>
            <a:lin ang="27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2400">
              <a:solidFill>
                <a:schemeClr val="bg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ABA2C86-E8B4-EF4E-B954-325712009669}"/>
              </a:ext>
            </a:extLst>
          </p:cNvPr>
          <p:cNvCxnSpPr/>
          <p:nvPr userDrawn="1"/>
        </p:nvCxnSpPr>
        <p:spPr>
          <a:xfrm>
            <a:off x="1322" y="881477"/>
            <a:ext cx="12190679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9B10F90-588A-1C40-B050-73C92F7EE511}"/>
              </a:ext>
            </a:extLst>
          </p:cNvPr>
          <p:cNvCxnSpPr/>
          <p:nvPr userDrawn="1"/>
        </p:nvCxnSpPr>
        <p:spPr>
          <a:xfrm flipH="1">
            <a:off x="10139913" y="-1"/>
            <a:ext cx="1472" cy="6904007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AB95120-05E3-7C41-9D98-3C1E3570ACDE}"/>
              </a:ext>
            </a:extLst>
          </p:cNvPr>
          <p:cNvCxnSpPr/>
          <p:nvPr userDrawn="1"/>
        </p:nvCxnSpPr>
        <p:spPr>
          <a:xfrm flipH="1">
            <a:off x="11882700" y="-1"/>
            <a:ext cx="0" cy="6858001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2E031E9-8712-4C41-94BB-9CFA00DA0D67}"/>
              </a:ext>
            </a:extLst>
          </p:cNvPr>
          <p:cNvCxnSpPr/>
          <p:nvPr userDrawn="1"/>
        </p:nvCxnSpPr>
        <p:spPr>
          <a:xfrm flipH="1">
            <a:off x="737633" y="0"/>
            <a:ext cx="0" cy="685800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ED0FFD0-68BA-874C-A2D2-CB0153DD2D46}"/>
              </a:ext>
            </a:extLst>
          </p:cNvPr>
          <p:cNvCxnSpPr/>
          <p:nvPr userDrawn="1"/>
        </p:nvCxnSpPr>
        <p:spPr>
          <a:xfrm>
            <a:off x="1322" y="307777"/>
            <a:ext cx="12190679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A0DA312-E5A9-5E43-A9C8-3056B51F2869}"/>
              </a:ext>
            </a:extLst>
          </p:cNvPr>
          <p:cNvCxnSpPr/>
          <p:nvPr userDrawn="1"/>
        </p:nvCxnSpPr>
        <p:spPr>
          <a:xfrm>
            <a:off x="-1321" y="6551521"/>
            <a:ext cx="12190679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224545C-D390-494F-BC40-A15327D97F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91516" y="306477"/>
            <a:ext cx="4474783" cy="555331"/>
          </a:xfrm>
        </p:spPr>
        <p:txBody>
          <a:bodyPr anchor="ctr">
            <a:noAutofit/>
          </a:bodyPr>
          <a:lstStyle>
            <a:lvl1pPr marL="0" indent="0">
              <a:buNone/>
              <a:defRPr sz="1867">
                <a:solidFill>
                  <a:schemeClr val="bg1"/>
                </a:solidFill>
              </a:defRPr>
            </a:lvl1pPr>
          </a:lstStyle>
          <a:p>
            <a:pPr lvl="0"/>
            <a:r>
              <a:rPr lang="en-GB" err="1"/>
              <a:t>Asiakas</a:t>
            </a:r>
            <a:endParaRPr lang="en-FI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235516FF-6B9E-5845-AF23-29F9750F53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91516" y="881476"/>
            <a:ext cx="8166899" cy="5650377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ct val="0"/>
              </a:spcBef>
              <a:buNone/>
              <a:defRPr sz="8000" b="1">
                <a:solidFill>
                  <a:schemeClr val="bg1"/>
                </a:solidFill>
              </a:defRPr>
            </a:lvl1pPr>
            <a:lvl2pPr marL="54423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3" name="Picture 25">
            <a:extLst>
              <a:ext uri="{FF2B5EF4-FFF2-40B4-BE49-F238E27FC236}">
                <a16:creationId xmlns:a16="http://schemas.microsoft.com/office/drawing/2014/main" id="{8C1690E5-D481-3991-616F-FE2C0CD626C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90925" y="5307442"/>
            <a:ext cx="1023295" cy="93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6098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isältö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1">
            <a:extLst>
              <a:ext uri="{FF2B5EF4-FFF2-40B4-BE49-F238E27FC236}">
                <a16:creationId xmlns:a16="http://schemas.microsoft.com/office/drawing/2014/main" id="{E3BC0C25-7EE0-B84C-B8E2-D4CAEC8F1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731" y="-3"/>
            <a:ext cx="9906733" cy="6988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perustyylejä naps.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076A848-E0F2-B048-B7A6-BA4A1C67B463}"/>
              </a:ext>
            </a:extLst>
          </p:cNvPr>
          <p:cNvGrpSpPr/>
          <p:nvPr userDrawn="1"/>
        </p:nvGrpSpPr>
        <p:grpSpPr>
          <a:xfrm>
            <a:off x="9892678" y="869909"/>
            <a:ext cx="276509" cy="379656"/>
            <a:chOff x="358159" y="1091845"/>
            <a:chExt cx="448038" cy="61517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D98373D-5F7A-1F4C-B17E-1058D3B86188}"/>
                </a:ext>
              </a:extLst>
            </p:cNvPr>
            <p:cNvSpPr/>
            <p:nvPr/>
          </p:nvSpPr>
          <p:spPr>
            <a:xfrm>
              <a:off x="358159" y="1176314"/>
              <a:ext cx="448038" cy="448038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DBEB0E9-BFD7-E04E-9DAD-C3B12E9B4B8D}"/>
                </a:ext>
              </a:extLst>
            </p:cNvPr>
            <p:cNvSpPr txBox="1"/>
            <p:nvPr/>
          </p:nvSpPr>
          <p:spPr>
            <a:xfrm>
              <a:off x="358159" y="1091845"/>
              <a:ext cx="448038" cy="615170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 defTabSz="1625519">
                <a:spcBef>
                  <a:spcPts val="400"/>
                </a:spcBef>
                <a:buClr>
                  <a:srgbClr val="F49600"/>
                </a:buClr>
              </a:pPr>
              <a:r>
                <a:rPr lang="fi-FI" sz="1867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</a:p>
          </p:txBody>
        </p:sp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485CE5B-3E69-DB42-8B1C-7C1A593309CA}"/>
              </a:ext>
            </a:extLst>
          </p:cNvPr>
          <p:cNvCxnSpPr/>
          <p:nvPr userDrawn="1"/>
        </p:nvCxnSpPr>
        <p:spPr>
          <a:xfrm flipH="1">
            <a:off x="9705427" y="694059"/>
            <a:ext cx="0" cy="6163308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FF6424A-6889-E44C-8F7C-587F5CE533CC}"/>
              </a:ext>
            </a:extLst>
          </p:cNvPr>
          <p:cNvCxnSpPr/>
          <p:nvPr userDrawn="1"/>
        </p:nvCxnSpPr>
        <p:spPr>
          <a:xfrm flipH="1">
            <a:off x="11882700" y="-1"/>
            <a:ext cx="0" cy="6858001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1BB49E4-0851-EF45-AD05-3139BB0D261C}"/>
              </a:ext>
            </a:extLst>
          </p:cNvPr>
          <p:cNvCxnSpPr/>
          <p:nvPr userDrawn="1"/>
        </p:nvCxnSpPr>
        <p:spPr>
          <a:xfrm flipH="1">
            <a:off x="11884031" y="698912"/>
            <a:ext cx="307948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D65F4DF-D46F-BB40-9F2B-5DB009159102}"/>
              </a:ext>
            </a:extLst>
          </p:cNvPr>
          <p:cNvCxnSpPr/>
          <p:nvPr userDrawn="1"/>
        </p:nvCxnSpPr>
        <p:spPr>
          <a:xfrm>
            <a:off x="-9" y="698912"/>
            <a:ext cx="12192000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CD1BEF5-3BC3-0441-8C61-21931BD0639F}"/>
              </a:ext>
            </a:extLst>
          </p:cNvPr>
          <p:cNvCxnSpPr/>
          <p:nvPr userDrawn="1"/>
        </p:nvCxnSpPr>
        <p:spPr>
          <a:xfrm flipH="1">
            <a:off x="11130737" y="-1"/>
            <a:ext cx="0" cy="698913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384746B-F5E6-B544-B8F2-342A4773CC4E}"/>
              </a:ext>
            </a:extLst>
          </p:cNvPr>
          <p:cNvCxnSpPr/>
          <p:nvPr userDrawn="1"/>
        </p:nvCxnSpPr>
        <p:spPr>
          <a:xfrm flipH="1">
            <a:off x="737633" y="0"/>
            <a:ext cx="0" cy="685800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636FA9B1-075F-B045-ABF2-292350443F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52046" y="112263"/>
            <a:ext cx="521119" cy="477479"/>
          </a:xfrm>
          <a:prstGeom prst="rect">
            <a:avLst/>
          </a:prstGeom>
        </p:spPr>
      </p:pic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4CF0910C-867D-9C4E-A183-C020DD8DBA3E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932025" y="865797"/>
            <a:ext cx="8640233" cy="4184651"/>
          </a:xfrm>
        </p:spPr>
        <p:txBody>
          <a:bodyPr/>
          <a:lstStyle/>
          <a:p>
            <a:endParaRPr lang="en-FI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52A67E0F-CF5E-DE41-AE3E-294D98F4225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969675" y="1902290"/>
            <a:ext cx="1666091" cy="514351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544230" indent="0"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5" name="Text Placeholder 33">
            <a:extLst>
              <a:ext uri="{FF2B5EF4-FFF2-40B4-BE49-F238E27FC236}">
                <a16:creationId xmlns:a16="http://schemas.microsoft.com/office/drawing/2014/main" id="{E8D40CEF-F716-D542-A8EC-B3F66FABB8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969675" y="3338257"/>
            <a:ext cx="1666091" cy="514351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544230" indent="0"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6" name="Text Placeholder 33">
            <a:extLst>
              <a:ext uri="{FF2B5EF4-FFF2-40B4-BE49-F238E27FC236}">
                <a16:creationId xmlns:a16="http://schemas.microsoft.com/office/drawing/2014/main" id="{CBD04488-6D6D-DC4C-99E9-A5459C4BF73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69675" y="4774223"/>
            <a:ext cx="1666091" cy="514351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544230" indent="0"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AA2713C1-C33D-8642-9F14-BA92790B669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276266" y="865798"/>
            <a:ext cx="1600511" cy="399143"/>
          </a:xfrm>
        </p:spPr>
        <p:txBody>
          <a:bodyPr anchor="ctr">
            <a:noAutofit/>
          </a:bodyPr>
          <a:lstStyle>
            <a:lvl1pPr marL="0" indent="0">
              <a:buNone/>
              <a:defRPr sz="2133">
                <a:solidFill>
                  <a:schemeClr val="bg1"/>
                </a:solidFill>
              </a:defRPr>
            </a:lvl1pPr>
            <a:lvl2pPr>
              <a:defRPr sz="1467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40" name="Dian numeron paikkamerkki 5">
            <a:extLst>
              <a:ext uri="{FF2B5EF4-FFF2-40B4-BE49-F238E27FC236}">
                <a16:creationId xmlns:a16="http://schemas.microsoft.com/office/drawing/2014/main" id="{EE2E2915-83D4-C740-83AE-178984F24F7E}"/>
              </a:ext>
            </a:extLst>
          </p:cNvPr>
          <p:cNvSpPr txBox="1"/>
          <p:nvPr userDrawn="1"/>
        </p:nvSpPr>
        <p:spPr>
          <a:xfrm>
            <a:off x="11885745" y="151467"/>
            <a:ext cx="306255" cy="395956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ctr" defTabSz="408183" rtl="0" eaLnBrk="1" latinLnBrk="0" hangingPunct="1">
              <a:defRPr sz="7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818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5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3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1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0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84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857027-099E-9740-966F-CB4612204900}" type="slidenum">
              <a:rPr lang="fi-FI" sz="933" smtClean="0">
                <a:solidFill>
                  <a:schemeClr val="bg1"/>
                </a:solidFill>
              </a:rPr>
              <a:t>‹#›</a:t>
            </a:fld>
            <a:endParaRPr lang="fi-FI" sz="933">
              <a:solidFill>
                <a:schemeClr val="bg1"/>
              </a:solidFill>
            </a:endParaRPr>
          </a:p>
        </p:txBody>
      </p:sp>
      <p:sp>
        <p:nvSpPr>
          <p:cNvPr id="41" name="Text Placeholder 12">
            <a:extLst>
              <a:ext uri="{FF2B5EF4-FFF2-40B4-BE49-F238E27FC236}">
                <a16:creationId xmlns:a16="http://schemas.microsoft.com/office/drawing/2014/main" id="{5D181C43-9647-FF48-815C-56602C216D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5400000">
            <a:off x="9614945" y="3203988"/>
            <a:ext cx="4847851" cy="306256"/>
          </a:xfrm>
        </p:spPr>
        <p:txBody>
          <a:bodyPr anchor="ctr">
            <a:noAutofit/>
          </a:bodyPr>
          <a:lstStyle>
            <a:lvl1pPr marL="0" indent="0">
              <a:buNone/>
              <a:defRPr sz="933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969590070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isältö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1">
            <a:extLst>
              <a:ext uri="{FF2B5EF4-FFF2-40B4-BE49-F238E27FC236}">
                <a16:creationId xmlns:a16="http://schemas.microsoft.com/office/drawing/2014/main" id="{E3BC0C25-7EE0-B84C-B8E2-D4CAEC8F1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731" y="-3"/>
            <a:ext cx="9906733" cy="6988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perustyylejä naps.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076A848-E0F2-B048-B7A6-BA4A1C67B463}"/>
              </a:ext>
            </a:extLst>
          </p:cNvPr>
          <p:cNvGrpSpPr/>
          <p:nvPr userDrawn="1"/>
        </p:nvGrpSpPr>
        <p:grpSpPr>
          <a:xfrm>
            <a:off x="9892678" y="869909"/>
            <a:ext cx="276509" cy="379656"/>
            <a:chOff x="358159" y="1091845"/>
            <a:chExt cx="448038" cy="61517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D98373D-5F7A-1F4C-B17E-1058D3B86188}"/>
                </a:ext>
              </a:extLst>
            </p:cNvPr>
            <p:cNvSpPr/>
            <p:nvPr/>
          </p:nvSpPr>
          <p:spPr>
            <a:xfrm>
              <a:off x="358159" y="1176314"/>
              <a:ext cx="448038" cy="448038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DBEB0E9-BFD7-E04E-9DAD-C3B12E9B4B8D}"/>
                </a:ext>
              </a:extLst>
            </p:cNvPr>
            <p:cNvSpPr txBox="1"/>
            <p:nvPr/>
          </p:nvSpPr>
          <p:spPr>
            <a:xfrm>
              <a:off x="358159" y="1091845"/>
              <a:ext cx="448038" cy="615170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 defTabSz="1625519">
                <a:spcBef>
                  <a:spcPts val="400"/>
                </a:spcBef>
                <a:buClr>
                  <a:srgbClr val="F49600"/>
                </a:buClr>
              </a:pPr>
              <a:r>
                <a:rPr lang="fi-FI" sz="1867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</a:p>
          </p:txBody>
        </p:sp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485CE5B-3E69-DB42-8B1C-7C1A593309CA}"/>
              </a:ext>
            </a:extLst>
          </p:cNvPr>
          <p:cNvCxnSpPr/>
          <p:nvPr userDrawn="1"/>
        </p:nvCxnSpPr>
        <p:spPr>
          <a:xfrm flipH="1">
            <a:off x="9705427" y="694059"/>
            <a:ext cx="0" cy="6163308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FF6424A-6889-E44C-8F7C-587F5CE533CC}"/>
              </a:ext>
            </a:extLst>
          </p:cNvPr>
          <p:cNvCxnSpPr/>
          <p:nvPr userDrawn="1"/>
        </p:nvCxnSpPr>
        <p:spPr>
          <a:xfrm flipH="1">
            <a:off x="11882700" y="-1"/>
            <a:ext cx="0" cy="6858001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1BB49E4-0851-EF45-AD05-3139BB0D261C}"/>
              </a:ext>
            </a:extLst>
          </p:cNvPr>
          <p:cNvCxnSpPr/>
          <p:nvPr userDrawn="1"/>
        </p:nvCxnSpPr>
        <p:spPr>
          <a:xfrm flipH="1">
            <a:off x="11884031" y="698912"/>
            <a:ext cx="307948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D65F4DF-D46F-BB40-9F2B-5DB009159102}"/>
              </a:ext>
            </a:extLst>
          </p:cNvPr>
          <p:cNvCxnSpPr/>
          <p:nvPr userDrawn="1"/>
        </p:nvCxnSpPr>
        <p:spPr>
          <a:xfrm>
            <a:off x="-9" y="698912"/>
            <a:ext cx="12192000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CD1BEF5-3BC3-0441-8C61-21931BD0639F}"/>
              </a:ext>
            </a:extLst>
          </p:cNvPr>
          <p:cNvCxnSpPr/>
          <p:nvPr userDrawn="1"/>
        </p:nvCxnSpPr>
        <p:spPr>
          <a:xfrm flipH="1">
            <a:off x="11130737" y="-1"/>
            <a:ext cx="0" cy="698913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384746B-F5E6-B544-B8F2-342A4773CC4E}"/>
              </a:ext>
            </a:extLst>
          </p:cNvPr>
          <p:cNvCxnSpPr/>
          <p:nvPr userDrawn="1"/>
        </p:nvCxnSpPr>
        <p:spPr>
          <a:xfrm flipH="1">
            <a:off x="737633" y="0"/>
            <a:ext cx="0" cy="685800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636FA9B1-075F-B045-ABF2-292350443F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52046" y="112263"/>
            <a:ext cx="521119" cy="477479"/>
          </a:xfrm>
          <a:prstGeom prst="rect">
            <a:avLst/>
          </a:prstGeom>
        </p:spPr>
      </p:pic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52A67E0F-CF5E-DE41-AE3E-294D98F4225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969675" y="1902290"/>
            <a:ext cx="1666091" cy="514351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544230" indent="0"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5" name="Text Placeholder 33">
            <a:extLst>
              <a:ext uri="{FF2B5EF4-FFF2-40B4-BE49-F238E27FC236}">
                <a16:creationId xmlns:a16="http://schemas.microsoft.com/office/drawing/2014/main" id="{E8D40CEF-F716-D542-A8EC-B3F66FABB8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969675" y="3338257"/>
            <a:ext cx="1666091" cy="514351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544230" indent="0"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6" name="Text Placeholder 33">
            <a:extLst>
              <a:ext uri="{FF2B5EF4-FFF2-40B4-BE49-F238E27FC236}">
                <a16:creationId xmlns:a16="http://schemas.microsoft.com/office/drawing/2014/main" id="{CBD04488-6D6D-DC4C-99E9-A5459C4BF73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69675" y="4774223"/>
            <a:ext cx="1666091" cy="514351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544230" indent="0"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AA2713C1-C33D-8642-9F14-BA92790B669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276266" y="865798"/>
            <a:ext cx="1600511" cy="399143"/>
          </a:xfrm>
        </p:spPr>
        <p:txBody>
          <a:bodyPr anchor="ctr">
            <a:noAutofit/>
          </a:bodyPr>
          <a:lstStyle>
            <a:lvl1pPr marL="0" indent="0">
              <a:buNone/>
              <a:defRPr sz="2133">
                <a:solidFill>
                  <a:schemeClr val="bg1"/>
                </a:solidFill>
              </a:defRPr>
            </a:lvl1pPr>
            <a:lvl2pPr>
              <a:defRPr sz="1467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Click to edit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A7C4978-F54E-5D4F-858C-7299C48CD04C}"/>
              </a:ext>
            </a:extLst>
          </p:cNvPr>
          <p:cNvGrpSpPr/>
          <p:nvPr userDrawn="1"/>
        </p:nvGrpSpPr>
        <p:grpSpPr>
          <a:xfrm>
            <a:off x="3726897" y="694059"/>
            <a:ext cx="2989264" cy="6163941"/>
            <a:chOff x="2795173" y="139700"/>
            <a:chExt cx="2241948" cy="5143500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3372133-F71D-144C-8562-1DADB1024EFF}"/>
                </a:ext>
              </a:extLst>
            </p:cNvPr>
            <p:cNvCxnSpPr/>
            <p:nvPr/>
          </p:nvCxnSpPr>
          <p:spPr>
            <a:xfrm flipH="1">
              <a:off x="2795173" y="139700"/>
              <a:ext cx="0" cy="5143500"/>
            </a:xfrm>
            <a:prstGeom prst="line">
              <a:avLst/>
            </a:prstGeom>
            <a:ln w="63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E4D60F7-7994-2D4D-B33D-661F651D50FC}"/>
                </a:ext>
              </a:extLst>
            </p:cNvPr>
            <p:cNvCxnSpPr/>
            <p:nvPr/>
          </p:nvCxnSpPr>
          <p:spPr>
            <a:xfrm flipH="1">
              <a:off x="5037121" y="139700"/>
              <a:ext cx="0" cy="5143500"/>
            </a:xfrm>
            <a:prstGeom prst="line">
              <a:avLst/>
            </a:prstGeom>
            <a:ln w="63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DC41AF3-BCFD-B14A-BEE2-AFF2DFFB3962}"/>
              </a:ext>
            </a:extLst>
          </p:cNvPr>
          <p:cNvCxnSpPr/>
          <p:nvPr userDrawn="1"/>
        </p:nvCxnSpPr>
        <p:spPr>
          <a:xfrm>
            <a:off x="-9" y="3775063"/>
            <a:ext cx="9705436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D61ED1-A5D2-4C41-A686-A52C231539D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23731" y="884307"/>
            <a:ext cx="2615917" cy="1058952"/>
          </a:xfrm>
        </p:spPr>
        <p:txBody>
          <a:bodyPr>
            <a:noAutofit/>
          </a:bodyPr>
          <a:lstStyle>
            <a:lvl1pPr marL="0" indent="0">
              <a:buNone/>
              <a:defRPr sz="8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err="1"/>
              <a:t>Nro</a:t>
            </a:r>
            <a:endParaRPr lang="en-FI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FBBF182-430E-9D4D-9878-4B19C62B17C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18956" y="2050237"/>
            <a:ext cx="2639341" cy="1538817"/>
          </a:xfrm>
        </p:spPr>
        <p:txBody>
          <a:bodyPr>
            <a:normAutofit/>
          </a:bodyPr>
          <a:lstStyle>
            <a:lvl1pPr marL="0" indent="0">
              <a:buNone/>
              <a:defRPr sz="213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FI"/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52B76AF6-30EC-074F-900E-303B667642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07670" y="886760"/>
            <a:ext cx="2615917" cy="1058952"/>
          </a:xfrm>
        </p:spPr>
        <p:txBody>
          <a:bodyPr>
            <a:noAutofit/>
          </a:bodyPr>
          <a:lstStyle>
            <a:lvl1pPr marL="0" indent="0">
              <a:buNone/>
              <a:defRPr sz="8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err="1"/>
              <a:t>Nro</a:t>
            </a:r>
            <a:endParaRPr lang="en-FI"/>
          </a:p>
        </p:txBody>
      </p:sp>
      <p:sp>
        <p:nvSpPr>
          <p:cNvPr id="50" name="Text Placeholder 10">
            <a:extLst>
              <a:ext uri="{FF2B5EF4-FFF2-40B4-BE49-F238E27FC236}">
                <a16:creationId xmlns:a16="http://schemas.microsoft.com/office/drawing/2014/main" id="{7988365E-0848-6D4F-BAA4-63E7CF57A9B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902895" y="2052690"/>
            <a:ext cx="2639341" cy="1538817"/>
          </a:xfrm>
        </p:spPr>
        <p:txBody>
          <a:bodyPr>
            <a:normAutofit/>
          </a:bodyPr>
          <a:lstStyle>
            <a:lvl1pPr marL="0" indent="0">
              <a:buNone/>
              <a:defRPr sz="213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FI"/>
          </a:p>
        </p:txBody>
      </p:sp>
      <p:sp>
        <p:nvSpPr>
          <p:cNvPr id="51" name="Text Placeholder 4">
            <a:extLst>
              <a:ext uri="{FF2B5EF4-FFF2-40B4-BE49-F238E27FC236}">
                <a16:creationId xmlns:a16="http://schemas.microsoft.com/office/drawing/2014/main" id="{F56E9F1C-A59A-0D46-8CD3-AD8882FFF35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08187" y="891843"/>
            <a:ext cx="2615917" cy="1058952"/>
          </a:xfrm>
        </p:spPr>
        <p:txBody>
          <a:bodyPr>
            <a:noAutofit/>
          </a:bodyPr>
          <a:lstStyle>
            <a:lvl1pPr marL="0" indent="0">
              <a:buNone/>
              <a:defRPr sz="8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err="1"/>
              <a:t>Nro</a:t>
            </a:r>
            <a:endParaRPr lang="en-FI"/>
          </a:p>
        </p:txBody>
      </p:sp>
      <p:sp>
        <p:nvSpPr>
          <p:cNvPr id="52" name="Text Placeholder 10">
            <a:extLst>
              <a:ext uri="{FF2B5EF4-FFF2-40B4-BE49-F238E27FC236}">
                <a16:creationId xmlns:a16="http://schemas.microsoft.com/office/drawing/2014/main" id="{DFCB626B-F7F3-DF4B-8B0B-4F3E4A5F8CE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03412" y="2057773"/>
            <a:ext cx="2639341" cy="1538817"/>
          </a:xfrm>
        </p:spPr>
        <p:txBody>
          <a:bodyPr>
            <a:normAutofit/>
          </a:bodyPr>
          <a:lstStyle>
            <a:lvl1pPr marL="0" indent="0">
              <a:buNone/>
              <a:defRPr sz="213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FI"/>
          </a:p>
        </p:txBody>
      </p:sp>
      <p:sp>
        <p:nvSpPr>
          <p:cNvPr id="53" name="Text Placeholder 4">
            <a:extLst>
              <a:ext uri="{FF2B5EF4-FFF2-40B4-BE49-F238E27FC236}">
                <a16:creationId xmlns:a16="http://schemas.microsoft.com/office/drawing/2014/main" id="{65389EEF-128D-7D45-8A8E-34572C6FA9C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18956" y="3960456"/>
            <a:ext cx="2615917" cy="1058952"/>
          </a:xfrm>
        </p:spPr>
        <p:txBody>
          <a:bodyPr>
            <a:noAutofit/>
          </a:bodyPr>
          <a:lstStyle>
            <a:lvl1pPr marL="0" indent="0">
              <a:buNone/>
              <a:defRPr sz="8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err="1"/>
              <a:t>Nro</a:t>
            </a:r>
            <a:endParaRPr lang="en-FI"/>
          </a:p>
        </p:txBody>
      </p:sp>
      <p:sp>
        <p:nvSpPr>
          <p:cNvPr id="54" name="Text Placeholder 10">
            <a:extLst>
              <a:ext uri="{FF2B5EF4-FFF2-40B4-BE49-F238E27FC236}">
                <a16:creationId xmlns:a16="http://schemas.microsoft.com/office/drawing/2014/main" id="{583672C4-A941-EA4C-BD61-EE14EDEE53B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14182" y="5126386"/>
            <a:ext cx="2639341" cy="1538817"/>
          </a:xfrm>
        </p:spPr>
        <p:txBody>
          <a:bodyPr>
            <a:normAutofit/>
          </a:bodyPr>
          <a:lstStyle>
            <a:lvl1pPr marL="0" indent="0">
              <a:buNone/>
              <a:defRPr sz="213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FI"/>
          </a:p>
        </p:txBody>
      </p:sp>
      <p:sp>
        <p:nvSpPr>
          <p:cNvPr id="55" name="Text Placeholder 4">
            <a:extLst>
              <a:ext uri="{FF2B5EF4-FFF2-40B4-BE49-F238E27FC236}">
                <a16:creationId xmlns:a16="http://schemas.microsoft.com/office/drawing/2014/main" id="{06C6D46C-6F4B-E54A-930D-0F0133D8804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902895" y="3962909"/>
            <a:ext cx="2615917" cy="1058952"/>
          </a:xfrm>
        </p:spPr>
        <p:txBody>
          <a:bodyPr>
            <a:noAutofit/>
          </a:bodyPr>
          <a:lstStyle>
            <a:lvl1pPr marL="0" indent="0">
              <a:buNone/>
              <a:defRPr sz="8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err="1"/>
              <a:t>Nro</a:t>
            </a:r>
            <a:endParaRPr lang="en-FI"/>
          </a:p>
        </p:txBody>
      </p:sp>
      <p:sp>
        <p:nvSpPr>
          <p:cNvPr id="56" name="Text Placeholder 10">
            <a:extLst>
              <a:ext uri="{FF2B5EF4-FFF2-40B4-BE49-F238E27FC236}">
                <a16:creationId xmlns:a16="http://schemas.microsoft.com/office/drawing/2014/main" id="{49F44BCD-C13D-3B44-8531-1C71FBD4593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898120" y="5128840"/>
            <a:ext cx="2639341" cy="1538817"/>
          </a:xfrm>
        </p:spPr>
        <p:txBody>
          <a:bodyPr>
            <a:normAutofit/>
          </a:bodyPr>
          <a:lstStyle>
            <a:lvl1pPr marL="0" indent="0">
              <a:buNone/>
              <a:defRPr sz="213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FI"/>
          </a:p>
        </p:txBody>
      </p:sp>
      <p:sp>
        <p:nvSpPr>
          <p:cNvPr id="57" name="Text Placeholder 4">
            <a:extLst>
              <a:ext uri="{FF2B5EF4-FFF2-40B4-BE49-F238E27FC236}">
                <a16:creationId xmlns:a16="http://schemas.microsoft.com/office/drawing/2014/main" id="{F4EEC95A-44CA-404D-968F-CF2CE59394B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03412" y="3967992"/>
            <a:ext cx="2615917" cy="1058952"/>
          </a:xfrm>
        </p:spPr>
        <p:txBody>
          <a:bodyPr>
            <a:noAutofit/>
          </a:bodyPr>
          <a:lstStyle>
            <a:lvl1pPr marL="0" indent="0">
              <a:buNone/>
              <a:defRPr sz="8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err="1"/>
              <a:t>Nro</a:t>
            </a:r>
            <a:endParaRPr lang="en-FI"/>
          </a:p>
        </p:txBody>
      </p:sp>
      <p:sp>
        <p:nvSpPr>
          <p:cNvPr id="58" name="Text Placeholder 10">
            <a:extLst>
              <a:ext uri="{FF2B5EF4-FFF2-40B4-BE49-F238E27FC236}">
                <a16:creationId xmlns:a16="http://schemas.microsoft.com/office/drawing/2014/main" id="{EFA0C7C3-1701-764D-9778-660C44BCCB7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898638" y="5133922"/>
            <a:ext cx="2639341" cy="1538817"/>
          </a:xfrm>
        </p:spPr>
        <p:txBody>
          <a:bodyPr>
            <a:normAutofit/>
          </a:bodyPr>
          <a:lstStyle>
            <a:lvl1pPr marL="0" indent="0">
              <a:buNone/>
              <a:defRPr sz="213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FI"/>
          </a:p>
        </p:txBody>
      </p:sp>
      <p:sp>
        <p:nvSpPr>
          <p:cNvPr id="60" name="Dian numeron paikkamerkki 5">
            <a:extLst>
              <a:ext uri="{FF2B5EF4-FFF2-40B4-BE49-F238E27FC236}">
                <a16:creationId xmlns:a16="http://schemas.microsoft.com/office/drawing/2014/main" id="{09E1EBBC-ED7B-054E-B64A-3DE4F28499D2}"/>
              </a:ext>
            </a:extLst>
          </p:cNvPr>
          <p:cNvSpPr txBox="1"/>
          <p:nvPr userDrawn="1"/>
        </p:nvSpPr>
        <p:spPr>
          <a:xfrm>
            <a:off x="11885745" y="151467"/>
            <a:ext cx="306255" cy="395956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ctr" defTabSz="408183" rtl="0" eaLnBrk="1" latinLnBrk="0" hangingPunct="1">
              <a:defRPr sz="7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818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5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3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1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0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84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857027-099E-9740-966F-CB4612204900}" type="slidenum">
              <a:rPr lang="fi-FI" sz="933" smtClean="0">
                <a:solidFill>
                  <a:schemeClr val="bg1"/>
                </a:solidFill>
              </a:rPr>
              <a:t>‹#›</a:t>
            </a:fld>
            <a:endParaRPr lang="fi-FI" sz="933">
              <a:solidFill>
                <a:schemeClr val="bg1"/>
              </a:solidFill>
            </a:endParaRPr>
          </a:p>
        </p:txBody>
      </p:sp>
      <p:sp>
        <p:nvSpPr>
          <p:cNvPr id="61" name="Text Placeholder 12">
            <a:extLst>
              <a:ext uri="{FF2B5EF4-FFF2-40B4-BE49-F238E27FC236}">
                <a16:creationId xmlns:a16="http://schemas.microsoft.com/office/drawing/2014/main" id="{07733D0E-8AB5-5943-BEC3-2C62BB2812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5400000">
            <a:off x="9614945" y="3203988"/>
            <a:ext cx="4847851" cy="306256"/>
          </a:xfrm>
        </p:spPr>
        <p:txBody>
          <a:bodyPr anchor="ctr">
            <a:noAutofit/>
          </a:bodyPr>
          <a:lstStyle>
            <a:lvl1pPr marL="0" indent="0">
              <a:buNone/>
              <a:defRPr sz="933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085387289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utkimuksen toteutu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">
            <a:extLst>
              <a:ext uri="{FF2B5EF4-FFF2-40B4-BE49-F238E27FC236}">
                <a16:creationId xmlns:a16="http://schemas.microsoft.com/office/drawing/2014/main" id="{9CC5B9D3-8B5D-6D41-BDAD-BB79167E5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731" y="-3"/>
            <a:ext cx="9906733" cy="698896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17" name="Dian numeron paikkamerkki 5">
            <a:extLst>
              <a:ext uri="{FF2B5EF4-FFF2-40B4-BE49-F238E27FC236}">
                <a16:creationId xmlns:a16="http://schemas.microsoft.com/office/drawing/2014/main" id="{C0C69A46-401A-ED4F-A2B9-95DF682436CE}"/>
              </a:ext>
            </a:extLst>
          </p:cNvPr>
          <p:cNvSpPr txBox="1"/>
          <p:nvPr userDrawn="1"/>
        </p:nvSpPr>
        <p:spPr>
          <a:xfrm>
            <a:off x="11885745" y="151467"/>
            <a:ext cx="306255" cy="395956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ctr" defTabSz="408183" rtl="0" eaLnBrk="1" latinLnBrk="0" hangingPunct="1">
              <a:defRPr sz="7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818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5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3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1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0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84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857027-099E-9740-966F-CB4612204900}" type="slidenum">
              <a:rPr lang="fi-FI" sz="933" smtClean="0">
                <a:solidFill>
                  <a:schemeClr val="tx1"/>
                </a:solidFill>
              </a:rPr>
              <a:t>‹#›</a:t>
            </a:fld>
            <a:endParaRPr lang="fi-FI" sz="933">
              <a:solidFill>
                <a:schemeClr val="tx1"/>
              </a:solidFill>
            </a:endParaRP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2D46F433-BD12-E04A-9152-8A16A753D9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5400000">
            <a:off x="9614945" y="3203988"/>
            <a:ext cx="4847851" cy="306256"/>
          </a:xfrm>
        </p:spPr>
        <p:txBody>
          <a:bodyPr anchor="ctr">
            <a:noAutofit/>
          </a:bodyPr>
          <a:lstStyle>
            <a:lvl1pPr marL="0" indent="0">
              <a:buNone/>
              <a:defRPr sz="933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FI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ED1B0BA-DFBC-D641-B9D5-1AD4C7CF57BF}"/>
              </a:ext>
            </a:extLst>
          </p:cNvPr>
          <p:cNvCxnSpPr/>
          <p:nvPr userDrawn="1"/>
        </p:nvCxnSpPr>
        <p:spPr>
          <a:xfrm>
            <a:off x="9519297" y="2311243"/>
            <a:ext cx="782592" cy="0"/>
          </a:xfrm>
          <a:prstGeom prst="line">
            <a:avLst/>
          </a:prstGeom>
          <a:ln w="1270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AE96BD5-CF0D-A543-AB49-B2139A406F66}"/>
              </a:ext>
            </a:extLst>
          </p:cNvPr>
          <p:cNvCxnSpPr/>
          <p:nvPr userDrawn="1"/>
        </p:nvCxnSpPr>
        <p:spPr>
          <a:xfrm flipH="1">
            <a:off x="7916796" y="698912"/>
            <a:ext cx="0" cy="6159088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68E081C-32F7-A34F-A722-82DD9CD187D7}"/>
              </a:ext>
            </a:extLst>
          </p:cNvPr>
          <p:cNvCxnSpPr/>
          <p:nvPr userDrawn="1"/>
        </p:nvCxnSpPr>
        <p:spPr>
          <a:xfrm flipH="1">
            <a:off x="3950893" y="3650520"/>
            <a:ext cx="0" cy="3207480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B461624-FF36-6847-98ED-3C9F9CBFFB1C}"/>
              </a:ext>
            </a:extLst>
          </p:cNvPr>
          <p:cNvCxnSpPr/>
          <p:nvPr userDrawn="1"/>
        </p:nvCxnSpPr>
        <p:spPr>
          <a:xfrm flipH="1">
            <a:off x="737633" y="0"/>
            <a:ext cx="0" cy="6858000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B3345BD-4382-524D-9BFE-C98D4A964590}"/>
              </a:ext>
            </a:extLst>
          </p:cNvPr>
          <p:cNvCxnSpPr/>
          <p:nvPr userDrawn="1"/>
        </p:nvCxnSpPr>
        <p:spPr>
          <a:xfrm>
            <a:off x="-9" y="3650520"/>
            <a:ext cx="11882709" cy="0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AEDA37B-87BB-F44D-A06A-720C365018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64126" y="1247167"/>
            <a:ext cx="6326167" cy="287259"/>
          </a:xfrm>
        </p:spPr>
        <p:txBody>
          <a:bodyPr>
            <a:noAutofit/>
          </a:bodyPr>
          <a:lstStyle>
            <a:lvl1pPr marL="0" indent="0">
              <a:buNone/>
              <a:defRPr sz="1867" b="1"/>
            </a:lvl1pPr>
          </a:lstStyle>
          <a:p>
            <a:pPr lvl="0"/>
            <a:r>
              <a:rPr lang="en-GB"/>
              <a:t>Click to edit</a:t>
            </a:r>
            <a:endParaRPr lang="en-FI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DE00434-E18F-624A-B6B0-C68F0852E90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59047" y="1822197"/>
            <a:ext cx="6331247" cy="139872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733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77B9CB9D-A50C-D64A-B80B-0CB8C8DF5B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64126" y="4190040"/>
            <a:ext cx="2386815" cy="287259"/>
          </a:xfrm>
        </p:spPr>
        <p:txBody>
          <a:bodyPr>
            <a:noAutofit/>
          </a:bodyPr>
          <a:lstStyle>
            <a:lvl1pPr marL="0" indent="0">
              <a:buNone/>
              <a:defRPr sz="1867" b="1"/>
            </a:lvl1pPr>
          </a:lstStyle>
          <a:p>
            <a:pPr lvl="0"/>
            <a:r>
              <a:rPr lang="en-GB"/>
              <a:t>Click to edit</a:t>
            </a:r>
            <a:endParaRPr lang="en-FI"/>
          </a:p>
        </p:txBody>
      </p:sp>
      <p:sp>
        <p:nvSpPr>
          <p:cNvPr id="43" name="Text Placeholder 9">
            <a:extLst>
              <a:ext uri="{FF2B5EF4-FFF2-40B4-BE49-F238E27FC236}">
                <a16:creationId xmlns:a16="http://schemas.microsoft.com/office/drawing/2014/main" id="{1D75FB47-EC9C-2844-9137-D8EFDC4AA25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59048" y="4765070"/>
            <a:ext cx="2388731" cy="169528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28DC7720-A0C2-9C4A-99B4-3742B35C5C4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67231" y="4182025"/>
            <a:ext cx="3125628" cy="287259"/>
          </a:xfrm>
        </p:spPr>
        <p:txBody>
          <a:bodyPr>
            <a:noAutofit/>
          </a:bodyPr>
          <a:lstStyle>
            <a:lvl1pPr marL="0" indent="0">
              <a:buNone/>
              <a:defRPr sz="1867" b="1"/>
            </a:lvl1pPr>
          </a:lstStyle>
          <a:p>
            <a:pPr lvl="0"/>
            <a:r>
              <a:rPr lang="en-GB"/>
              <a:t>Click to edit</a:t>
            </a:r>
            <a:endParaRPr lang="en-FI"/>
          </a:p>
        </p:txBody>
      </p:sp>
      <p:sp>
        <p:nvSpPr>
          <p:cNvPr id="45" name="Text Placeholder 9">
            <a:extLst>
              <a:ext uri="{FF2B5EF4-FFF2-40B4-BE49-F238E27FC236}">
                <a16:creationId xmlns:a16="http://schemas.microsoft.com/office/drawing/2014/main" id="{2D97073D-2708-8042-BB4E-8301CB74E89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62153" y="4757055"/>
            <a:ext cx="3128137" cy="169528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7" name="Text Placeholder 7">
            <a:extLst>
              <a:ext uri="{FF2B5EF4-FFF2-40B4-BE49-F238E27FC236}">
                <a16:creationId xmlns:a16="http://schemas.microsoft.com/office/drawing/2014/main" id="{35926738-FD72-5548-8B77-0CCF67EB72C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53767" y="4205784"/>
            <a:ext cx="3125628" cy="287259"/>
          </a:xfrm>
        </p:spPr>
        <p:txBody>
          <a:bodyPr>
            <a:noAutofit/>
          </a:bodyPr>
          <a:lstStyle>
            <a:lvl1pPr marL="0" indent="0">
              <a:buNone/>
              <a:defRPr sz="1867" b="1"/>
            </a:lvl1pPr>
          </a:lstStyle>
          <a:p>
            <a:pPr lvl="0"/>
            <a:r>
              <a:rPr lang="en-GB"/>
              <a:t>Click to edit</a:t>
            </a:r>
            <a:endParaRPr lang="en-FI"/>
          </a:p>
        </p:txBody>
      </p:sp>
      <p:sp>
        <p:nvSpPr>
          <p:cNvPr id="48" name="Text Placeholder 9">
            <a:extLst>
              <a:ext uri="{FF2B5EF4-FFF2-40B4-BE49-F238E27FC236}">
                <a16:creationId xmlns:a16="http://schemas.microsoft.com/office/drawing/2014/main" id="{0F3C2483-2294-544D-8BED-8DBC2CB3E0A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16220" y="4765071"/>
            <a:ext cx="3128137" cy="839008"/>
          </a:xfrm>
        </p:spPr>
        <p:txBody>
          <a:bodyPr>
            <a:noAutofit/>
          </a:bodyPr>
          <a:lstStyle>
            <a:lvl1pPr marL="0" indent="0">
              <a:buNone/>
              <a:defRPr sz="5867" b="1"/>
            </a:lvl1pPr>
          </a:lstStyle>
          <a:p>
            <a:pPr lvl="0"/>
            <a:r>
              <a:rPr lang="en-GB"/>
              <a:t>Click to</a:t>
            </a:r>
          </a:p>
        </p:txBody>
      </p:sp>
      <p:sp>
        <p:nvSpPr>
          <p:cNvPr id="49" name="Text Placeholder 7">
            <a:extLst>
              <a:ext uri="{FF2B5EF4-FFF2-40B4-BE49-F238E27FC236}">
                <a16:creationId xmlns:a16="http://schemas.microsoft.com/office/drawing/2014/main" id="{B9CE4D4E-AFD1-0D42-BCA6-4332EE5F259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325006" y="1253921"/>
            <a:ext cx="3125628" cy="287259"/>
          </a:xfrm>
        </p:spPr>
        <p:txBody>
          <a:bodyPr>
            <a:noAutofit/>
          </a:bodyPr>
          <a:lstStyle>
            <a:lvl1pPr marL="0" indent="0">
              <a:buNone/>
              <a:defRPr sz="1867" b="1"/>
            </a:lvl1pPr>
          </a:lstStyle>
          <a:p>
            <a:pPr lvl="0"/>
            <a:r>
              <a:rPr lang="en-GB"/>
              <a:t>Click to edit</a:t>
            </a:r>
            <a:endParaRPr lang="en-FI"/>
          </a:p>
        </p:txBody>
      </p:sp>
      <p:sp>
        <p:nvSpPr>
          <p:cNvPr id="50" name="Text Placeholder 9">
            <a:extLst>
              <a:ext uri="{FF2B5EF4-FFF2-40B4-BE49-F238E27FC236}">
                <a16:creationId xmlns:a16="http://schemas.microsoft.com/office/drawing/2014/main" id="{6A8027BA-A0E9-9C42-B34B-A678CF58538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316220" y="5618667"/>
            <a:ext cx="3128137" cy="83368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2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1" name="Text Placeholder 9">
            <a:extLst>
              <a:ext uri="{FF2B5EF4-FFF2-40B4-BE49-F238E27FC236}">
                <a16:creationId xmlns:a16="http://schemas.microsoft.com/office/drawing/2014/main" id="{80C277C3-3B32-8847-B62E-6C98D805E93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41931" y="1952153"/>
            <a:ext cx="1149500" cy="839008"/>
          </a:xfrm>
        </p:spPr>
        <p:txBody>
          <a:bodyPr>
            <a:noAutofit/>
          </a:bodyPr>
          <a:lstStyle>
            <a:lvl1pPr marL="0" indent="0" algn="ctr">
              <a:buNone/>
              <a:defRPr sz="5867" b="1"/>
            </a:lvl1pPr>
          </a:lstStyle>
          <a:p>
            <a:pPr lvl="0"/>
            <a:r>
              <a:rPr lang="en-GB"/>
              <a:t>KK</a:t>
            </a:r>
          </a:p>
        </p:txBody>
      </p:sp>
      <p:sp>
        <p:nvSpPr>
          <p:cNvPr id="53" name="Text Placeholder 9">
            <a:extLst>
              <a:ext uri="{FF2B5EF4-FFF2-40B4-BE49-F238E27FC236}">
                <a16:creationId xmlns:a16="http://schemas.microsoft.com/office/drawing/2014/main" id="{A976B6C1-C44E-2C42-8095-F2824C521F7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429757" y="1962329"/>
            <a:ext cx="1149500" cy="839008"/>
          </a:xfrm>
        </p:spPr>
        <p:txBody>
          <a:bodyPr>
            <a:noAutofit/>
          </a:bodyPr>
          <a:lstStyle>
            <a:lvl1pPr marL="0" indent="0" algn="ctr">
              <a:buNone/>
              <a:defRPr sz="5867" b="1"/>
            </a:lvl1pPr>
          </a:lstStyle>
          <a:p>
            <a:pPr lvl="0"/>
            <a:r>
              <a:rPr lang="en-GB"/>
              <a:t>KK</a:t>
            </a:r>
          </a:p>
        </p:txBody>
      </p:sp>
      <p:sp>
        <p:nvSpPr>
          <p:cNvPr id="54" name="Text Placeholder 7">
            <a:extLst>
              <a:ext uri="{FF2B5EF4-FFF2-40B4-BE49-F238E27FC236}">
                <a16:creationId xmlns:a16="http://schemas.microsoft.com/office/drawing/2014/main" id="{BB973D7F-35D5-9F4A-8073-77E7FD57D3E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241931" y="2673885"/>
            <a:ext cx="1149500" cy="287259"/>
          </a:xfrm>
        </p:spPr>
        <p:txBody>
          <a:bodyPr>
            <a:noAutofit/>
          </a:bodyPr>
          <a:lstStyle>
            <a:lvl1pPr marL="0" indent="0" algn="ctr">
              <a:buNone/>
              <a:defRPr sz="2133" b="1"/>
            </a:lvl1pPr>
          </a:lstStyle>
          <a:p>
            <a:pPr lvl="0"/>
            <a:r>
              <a:rPr lang="en-GB" err="1"/>
              <a:t>vuosi</a:t>
            </a:r>
            <a:endParaRPr lang="en-FI"/>
          </a:p>
        </p:txBody>
      </p:sp>
      <p:sp>
        <p:nvSpPr>
          <p:cNvPr id="55" name="Text Placeholder 7">
            <a:extLst>
              <a:ext uri="{FF2B5EF4-FFF2-40B4-BE49-F238E27FC236}">
                <a16:creationId xmlns:a16="http://schemas.microsoft.com/office/drawing/2014/main" id="{D1EA366F-B117-EA46-B1B4-3976DF18D4D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429757" y="2673885"/>
            <a:ext cx="1149500" cy="287259"/>
          </a:xfrm>
        </p:spPr>
        <p:txBody>
          <a:bodyPr>
            <a:noAutofit/>
          </a:bodyPr>
          <a:lstStyle>
            <a:lvl1pPr marL="0" indent="0" algn="ctr">
              <a:buNone/>
              <a:defRPr sz="2133" b="1"/>
            </a:lvl1pPr>
          </a:lstStyle>
          <a:p>
            <a:pPr lvl="0"/>
            <a:r>
              <a:rPr lang="en-GB" err="1"/>
              <a:t>vuosi</a:t>
            </a:r>
            <a:endParaRPr lang="en-FI"/>
          </a:p>
        </p:txBody>
      </p:sp>
      <p:sp>
        <p:nvSpPr>
          <p:cNvPr id="56" name="Text Placeholder 7">
            <a:extLst>
              <a:ext uri="{FF2B5EF4-FFF2-40B4-BE49-F238E27FC236}">
                <a16:creationId xmlns:a16="http://schemas.microsoft.com/office/drawing/2014/main" id="{60AF75FD-2F4E-6845-B285-9E626EA3868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392154" y="2383659"/>
            <a:ext cx="1018956" cy="287259"/>
          </a:xfrm>
        </p:spPr>
        <p:txBody>
          <a:bodyPr anchor="ctr">
            <a:noAutofit/>
          </a:bodyPr>
          <a:lstStyle>
            <a:lvl1pPr marL="0" indent="0" algn="ctr">
              <a:buNone/>
              <a:defRPr sz="1067" b="0"/>
            </a:lvl1pPr>
          </a:lstStyle>
          <a:p>
            <a:pPr lvl="0"/>
            <a:r>
              <a:rPr lang="en-GB" err="1"/>
              <a:t>pvm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915167707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utkimuksen toteutu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">
            <a:extLst>
              <a:ext uri="{FF2B5EF4-FFF2-40B4-BE49-F238E27FC236}">
                <a16:creationId xmlns:a16="http://schemas.microsoft.com/office/drawing/2014/main" id="{9CC5B9D3-8B5D-6D41-BDAD-BB79167E5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731" y="-3"/>
            <a:ext cx="9906733" cy="698896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17" name="Dian numeron paikkamerkki 5">
            <a:extLst>
              <a:ext uri="{FF2B5EF4-FFF2-40B4-BE49-F238E27FC236}">
                <a16:creationId xmlns:a16="http://schemas.microsoft.com/office/drawing/2014/main" id="{C0C69A46-401A-ED4F-A2B9-95DF682436CE}"/>
              </a:ext>
            </a:extLst>
          </p:cNvPr>
          <p:cNvSpPr txBox="1"/>
          <p:nvPr userDrawn="1"/>
        </p:nvSpPr>
        <p:spPr>
          <a:xfrm>
            <a:off x="11885745" y="151467"/>
            <a:ext cx="306255" cy="395956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ctr" defTabSz="408183" rtl="0" eaLnBrk="1" latinLnBrk="0" hangingPunct="1">
              <a:defRPr sz="7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818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5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3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1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0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84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857027-099E-9740-966F-CB4612204900}" type="slidenum">
              <a:rPr lang="fi-FI" sz="933" smtClean="0">
                <a:solidFill>
                  <a:schemeClr val="tx1"/>
                </a:solidFill>
              </a:rPr>
              <a:t>‹#›</a:t>
            </a:fld>
            <a:endParaRPr lang="fi-FI" sz="933">
              <a:solidFill>
                <a:schemeClr val="tx1"/>
              </a:solidFill>
            </a:endParaRP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2D46F433-BD12-E04A-9152-8A16A753D9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 rot="5400000">
            <a:off x="9614945" y="3203988"/>
            <a:ext cx="4847851" cy="306256"/>
          </a:xfrm>
        </p:spPr>
        <p:txBody>
          <a:bodyPr anchor="ctr">
            <a:noAutofit/>
          </a:bodyPr>
          <a:lstStyle>
            <a:lvl1pPr marL="0" indent="0">
              <a:buNone/>
              <a:defRPr sz="933">
                <a:solidFill>
                  <a:schemeClr val="tx1"/>
                </a:solidFill>
              </a:defRPr>
            </a:lvl1pPr>
          </a:lstStyle>
          <a:p>
            <a:r>
              <a:rPr lang="fi-FI"/>
              <a:t>Henkilöstötutkimus 2022 / Tuusulan kunta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B461624-FF36-6847-98ED-3C9F9CBFFB1C}"/>
              </a:ext>
            </a:extLst>
          </p:cNvPr>
          <p:cNvCxnSpPr/>
          <p:nvPr userDrawn="1"/>
        </p:nvCxnSpPr>
        <p:spPr>
          <a:xfrm flipH="1">
            <a:off x="737633" y="0"/>
            <a:ext cx="0" cy="6858000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B3345BD-4382-524D-9BFE-C98D4A964590}"/>
              </a:ext>
            </a:extLst>
          </p:cNvPr>
          <p:cNvCxnSpPr/>
          <p:nvPr userDrawn="1"/>
        </p:nvCxnSpPr>
        <p:spPr>
          <a:xfrm>
            <a:off x="4202932" y="3650520"/>
            <a:ext cx="7679769" cy="0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AEDA37B-87BB-F44D-A06A-720C365018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19635" y="1229276"/>
            <a:ext cx="2318912" cy="287259"/>
          </a:xfrm>
        </p:spPr>
        <p:txBody>
          <a:bodyPr>
            <a:noAutofit/>
          </a:bodyPr>
          <a:lstStyle>
            <a:lvl1pPr marL="0" indent="0">
              <a:buNone/>
              <a:defRPr sz="1867" b="1"/>
            </a:lvl1pPr>
          </a:lstStyle>
          <a:p>
            <a:pPr lvl="0"/>
            <a:r>
              <a:rPr lang="en-GB"/>
              <a:t>Click to edit</a:t>
            </a:r>
            <a:endParaRPr lang="en-FI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DE00434-E18F-624A-B6B0-C68F0852E90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14682" y="1785007"/>
            <a:ext cx="2320773" cy="4671775"/>
          </a:xfrm>
        </p:spPr>
        <p:txBody>
          <a:bodyPr>
            <a:normAutofit/>
          </a:bodyPr>
          <a:lstStyle>
            <a:lvl1pPr marL="0" indent="0">
              <a:buNone/>
              <a:defRPr sz="1467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77B9CB9D-A50C-D64A-B80B-0CB8C8DF5B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1235" y="1229275"/>
            <a:ext cx="2258293" cy="324447"/>
          </a:xfrm>
        </p:spPr>
        <p:txBody>
          <a:bodyPr>
            <a:noAutofit/>
          </a:bodyPr>
          <a:lstStyle>
            <a:lvl1pPr marL="0" indent="0">
              <a:buNone/>
              <a:defRPr sz="1867" b="1"/>
            </a:lvl1pPr>
          </a:lstStyle>
          <a:p>
            <a:pPr lvl="0"/>
            <a:r>
              <a:rPr lang="en-GB"/>
              <a:t>Click to edit</a:t>
            </a:r>
            <a:endParaRPr lang="en-FI"/>
          </a:p>
        </p:txBody>
      </p:sp>
      <p:sp>
        <p:nvSpPr>
          <p:cNvPr id="43" name="Text Placeholder 9">
            <a:extLst>
              <a:ext uri="{FF2B5EF4-FFF2-40B4-BE49-F238E27FC236}">
                <a16:creationId xmlns:a16="http://schemas.microsoft.com/office/drawing/2014/main" id="{1D75FB47-EC9C-2844-9137-D8EFDC4AA25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86157" y="1785009"/>
            <a:ext cx="2263371" cy="1695284"/>
          </a:xfrm>
        </p:spPr>
        <p:txBody>
          <a:bodyPr>
            <a:normAutofit/>
          </a:bodyPr>
          <a:lstStyle>
            <a:lvl1pPr marL="0" indent="0">
              <a:buNone/>
              <a:defRPr sz="1467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6683C96-6195-584F-BCA5-8BDE6A4024EF}"/>
              </a:ext>
            </a:extLst>
          </p:cNvPr>
          <p:cNvCxnSpPr/>
          <p:nvPr userDrawn="1"/>
        </p:nvCxnSpPr>
        <p:spPr>
          <a:xfrm flipH="1">
            <a:off x="4202931" y="703768"/>
            <a:ext cx="0" cy="6154233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90FAEB1-5BAD-5445-9782-FBC7644268AC}"/>
              </a:ext>
            </a:extLst>
          </p:cNvPr>
          <p:cNvCxnSpPr/>
          <p:nvPr userDrawn="1"/>
        </p:nvCxnSpPr>
        <p:spPr>
          <a:xfrm flipH="1">
            <a:off x="7668228" y="703768"/>
            <a:ext cx="0" cy="6154233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Oval 56">
            <a:extLst>
              <a:ext uri="{FF2B5EF4-FFF2-40B4-BE49-F238E27FC236}">
                <a16:creationId xmlns:a16="http://schemas.microsoft.com/office/drawing/2014/main" id="{BD342B26-C168-5A49-8A28-D338BD0B4787}"/>
              </a:ext>
            </a:extLst>
          </p:cNvPr>
          <p:cNvSpPr/>
          <p:nvPr userDrawn="1"/>
        </p:nvSpPr>
        <p:spPr>
          <a:xfrm>
            <a:off x="3873436" y="1031052"/>
            <a:ext cx="666413" cy="666413"/>
          </a:xfrm>
          <a:prstGeom prst="ellipse">
            <a:avLst/>
          </a:prstGeom>
          <a:solidFill>
            <a:schemeClr val="bg1"/>
          </a:solidFill>
          <a:ln w="6350">
            <a:noFill/>
          </a:ln>
          <a:effectLst>
            <a:outerShdw blurRad="63500" algn="ctr" rotWithShape="0">
              <a:prstClr val="black">
                <a:alpha val="1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58" name="Kuva 7">
            <a:extLst>
              <a:ext uri="{FF2B5EF4-FFF2-40B4-BE49-F238E27FC236}">
                <a16:creationId xmlns:a16="http://schemas.microsoft.com/office/drawing/2014/main" id="{A560B773-48CF-A14D-9B2D-FBFFA8492F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81466" y="1139082"/>
            <a:ext cx="450356" cy="450356"/>
          </a:xfrm>
          <a:prstGeom prst="rect">
            <a:avLst/>
          </a:prstGeom>
        </p:spPr>
      </p:pic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D9A998A5-D5AB-6944-9644-73E21E478C6E}"/>
              </a:ext>
            </a:extLst>
          </p:cNvPr>
          <p:cNvCxnSpPr/>
          <p:nvPr userDrawn="1"/>
        </p:nvCxnSpPr>
        <p:spPr>
          <a:xfrm flipH="1">
            <a:off x="737633" y="0"/>
            <a:ext cx="0" cy="6858000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Oval 59">
            <a:extLst>
              <a:ext uri="{FF2B5EF4-FFF2-40B4-BE49-F238E27FC236}">
                <a16:creationId xmlns:a16="http://schemas.microsoft.com/office/drawing/2014/main" id="{03A02E28-26E1-1E47-98A8-B776E73516A2}"/>
              </a:ext>
            </a:extLst>
          </p:cNvPr>
          <p:cNvSpPr/>
          <p:nvPr userDrawn="1"/>
        </p:nvSpPr>
        <p:spPr>
          <a:xfrm>
            <a:off x="404931" y="1026975"/>
            <a:ext cx="668195" cy="668195"/>
          </a:xfrm>
          <a:prstGeom prst="ellipse">
            <a:avLst/>
          </a:prstGeom>
          <a:solidFill>
            <a:srgbClr val="FFD6A9"/>
          </a:solidFill>
          <a:ln w="6350">
            <a:noFill/>
          </a:ln>
          <a:effectLst>
            <a:outerShdw blurRad="63500" algn="ctr" rotWithShape="0">
              <a:prstClr val="black">
                <a:alpha val="1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91FD9135-8185-6A42-9F1D-2786593A406D}"/>
              </a:ext>
            </a:extLst>
          </p:cNvPr>
          <p:cNvSpPr/>
          <p:nvPr userDrawn="1"/>
        </p:nvSpPr>
        <p:spPr>
          <a:xfrm>
            <a:off x="7331600" y="1028756"/>
            <a:ext cx="666413" cy="666413"/>
          </a:xfrm>
          <a:prstGeom prst="ellipse">
            <a:avLst/>
          </a:prstGeom>
          <a:solidFill>
            <a:schemeClr val="bg1"/>
          </a:solidFill>
          <a:ln w="6350">
            <a:noFill/>
          </a:ln>
          <a:effectLst>
            <a:outerShdw blurRad="63500" algn="ctr" rotWithShape="0">
              <a:prstClr val="black">
                <a:alpha val="1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63" name="Kuva 5">
            <a:extLst>
              <a:ext uri="{FF2B5EF4-FFF2-40B4-BE49-F238E27FC236}">
                <a16:creationId xmlns:a16="http://schemas.microsoft.com/office/drawing/2014/main" id="{DA71196C-05EA-F24F-A839-747698EE988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40045" y="1215607"/>
            <a:ext cx="449523" cy="292712"/>
          </a:xfrm>
          <a:prstGeom prst="rect">
            <a:avLst/>
          </a:prstGeom>
        </p:spPr>
      </p:pic>
      <p:sp>
        <p:nvSpPr>
          <p:cNvPr id="64" name="Oval 63">
            <a:extLst>
              <a:ext uri="{FF2B5EF4-FFF2-40B4-BE49-F238E27FC236}">
                <a16:creationId xmlns:a16="http://schemas.microsoft.com/office/drawing/2014/main" id="{F167FFC4-1E21-8A47-9D02-BECFE1D08EF2}"/>
              </a:ext>
            </a:extLst>
          </p:cNvPr>
          <p:cNvSpPr/>
          <p:nvPr userDrawn="1"/>
        </p:nvSpPr>
        <p:spPr>
          <a:xfrm>
            <a:off x="3866936" y="4002123"/>
            <a:ext cx="666413" cy="666413"/>
          </a:xfrm>
          <a:prstGeom prst="ellipse">
            <a:avLst/>
          </a:prstGeom>
          <a:solidFill>
            <a:schemeClr val="bg1"/>
          </a:solidFill>
          <a:ln w="6350">
            <a:noFill/>
          </a:ln>
          <a:effectLst>
            <a:outerShdw blurRad="63500" algn="ctr" rotWithShape="0">
              <a:prstClr val="black">
                <a:alpha val="1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65" name="Kuva 8">
            <a:extLst>
              <a:ext uri="{FF2B5EF4-FFF2-40B4-BE49-F238E27FC236}">
                <a16:creationId xmlns:a16="http://schemas.microsoft.com/office/drawing/2014/main" id="{A8F006FD-1691-7E4D-928A-D2D9ED0FC4B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35293" y="4165329"/>
            <a:ext cx="329699" cy="340000"/>
          </a:xfrm>
          <a:prstGeom prst="rect">
            <a:avLst/>
          </a:prstGeom>
        </p:spPr>
      </p:pic>
      <p:sp>
        <p:nvSpPr>
          <p:cNvPr id="66" name="Oval 65">
            <a:extLst>
              <a:ext uri="{FF2B5EF4-FFF2-40B4-BE49-F238E27FC236}">
                <a16:creationId xmlns:a16="http://schemas.microsoft.com/office/drawing/2014/main" id="{4D95FB5A-58AD-E74F-B7C6-2CA383A06CBC}"/>
              </a:ext>
            </a:extLst>
          </p:cNvPr>
          <p:cNvSpPr/>
          <p:nvPr userDrawn="1"/>
        </p:nvSpPr>
        <p:spPr>
          <a:xfrm>
            <a:off x="7345960" y="4002123"/>
            <a:ext cx="666413" cy="666413"/>
          </a:xfrm>
          <a:prstGeom prst="ellipse">
            <a:avLst/>
          </a:prstGeom>
          <a:solidFill>
            <a:schemeClr val="bg1"/>
          </a:solidFill>
          <a:ln w="6350">
            <a:noFill/>
          </a:ln>
          <a:effectLst>
            <a:outerShdw blurRad="63500" algn="ctr" rotWithShape="0">
              <a:prstClr val="black">
                <a:alpha val="1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67" name="Kuva 9">
            <a:extLst>
              <a:ext uri="{FF2B5EF4-FFF2-40B4-BE49-F238E27FC236}">
                <a16:creationId xmlns:a16="http://schemas.microsoft.com/office/drawing/2014/main" id="{1244A417-0343-F342-907C-F72D58EA10D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491219" y="4169494"/>
            <a:ext cx="375896" cy="331673"/>
          </a:xfrm>
          <a:prstGeom prst="rect">
            <a:avLst/>
          </a:prstGeom>
        </p:spPr>
      </p:pic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B711783E-CBF6-9B4A-BB80-28A11F6C38D4}"/>
              </a:ext>
            </a:extLst>
          </p:cNvPr>
          <p:cNvCxnSpPr/>
          <p:nvPr userDrawn="1"/>
        </p:nvCxnSpPr>
        <p:spPr>
          <a:xfrm flipH="1">
            <a:off x="11130737" y="698912"/>
            <a:ext cx="0" cy="6159088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Graphic 6" descr="Bullseye outline">
            <a:extLst>
              <a:ext uri="{FF2B5EF4-FFF2-40B4-BE49-F238E27FC236}">
                <a16:creationId xmlns:a16="http://schemas.microsoft.com/office/drawing/2014/main" id="{E7FEE0CC-300E-6041-BDDF-508924514EDF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49591" y="1077973"/>
            <a:ext cx="567651" cy="567651"/>
          </a:xfrm>
          <a:prstGeom prst="rect">
            <a:avLst/>
          </a:prstGeom>
        </p:spPr>
      </p:pic>
      <p:sp>
        <p:nvSpPr>
          <p:cNvPr id="71" name="Text Placeholder 7">
            <a:extLst>
              <a:ext uri="{FF2B5EF4-FFF2-40B4-BE49-F238E27FC236}">
                <a16:creationId xmlns:a16="http://schemas.microsoft.com/office/drawing/2014/main" id="{228207EA-BFCF-CE41-BCC6-EBDC0D7BB3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292008" y="1229277"/>
            <a:ext cx="2224216" cy="324447"/>
          </a:xfrm>
        </p:spPr>
        <p:txBody>
          <a:bodyPr>
            <a:noAutofit/>
          </a:bodyPr>
          <a:lstStyle>
            <a:lvl1pPr marL="0" indent="0">
              <a:buNone/>
              <a:defRPr sz="1867" b="1"/>
            </a:lvl1pPr>
          </a:lstStyle>
          <a:p>
            <a:pPr lvl="0"/>
            <a:r>
              <a:rPr lang="en-GB"/>
              <a:t>Click to edit</a:t>
            </a:r>
            <a:endParaRPr lang="en-FI"/>
          </a:p>
        </p:txBody>
      </p:sp>
      <p:sp>
        <p:nvSpPr>
          <p:cNvPr id="72" name="Text Placeholder 9">
            <a:extLst>
              <a:ext uri="{FF2B5EF4-FFF2-40B4-BE49-F238E27FC236}">
                <a16:creationId xmlns:a16="http://schemas.microsoft.com/office/drawing/2014/main" id="{1AA3D3CE-9C15-664C-B477-8DB61D6626A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286931" y="1785009"/>
            <a:ext cx="2220020" cy="1695284"/>
          </a:xfrm>
        </p:spPr>
        <p:txBody>
          <a:bodyPr>
            <a:normAutofit/>
          </a:bodyPr>
          <a:lstStyle>
            <a:lvl1pPr marL="0" indent="0">
              <a:buNone/>
              <a:defRPr sz="1467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3" name="Text Placeholder 7">
            <a:extLst>
              <a:ext uri="{FF2B5EF4-FFF2-40B4-BE49-F238E27FC236}">
                <a16:creationId xmlns:a16="http://schemas.microsoft.com/office/drawing/2014/main" id="{DAA2E888-118D-5045-A25B-3557B95E6FD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775486" y="4205784"/>
            <a:ext cx="2274041" cy="287259"/>
          </a:xfrm>
        </p:spPr>
        <p:txBody>
          <a:bodyPr>
            <a:noAutofit/>
          </a:bodyPr>
          <a:lstStyle>
            <a:lvl1pPr marL="0" indent="0">
              <a:buNone/>
              <a:defRPr sz="1867" b="1"/>
            </a:lvl1pPr>
          </a:lstStyle>
          <a:p>
            <a:pPr lvl="0"/>
            <a:r>
              <a:rPr lang="en-GB"/>
              <a:t>Click to edit</a:t>
            </a:r>
            <a:endParaRPr lang="en-FI"/>
          </a:p>
        </p:txBody>
      </p:sp>
      <p:sp>
        <p:nvSpPr>
          <p:cNvPr id="74" name="Text Placeholder 9">
            <a:extLst>
              <a:ext uri="{FF2B5EF4-FFF2-40B4-BE49-F238E27FC236}">
                <a16:creationId xmlns:a16="http://schemas.microsoft.com/office/drawing/2014/main" id="{8DF469CC-F643-2343-8EDC-9CD7DDBC115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770408" y="4761517"/>
            <a:ext cx="2274037" cy="1695284"/>
          </a:xfrm>
        </p:spPr>
        <p:txBody>
          <a:bodyPr>
            <a:normAutofit/>
          </a:bodyPr>
          <a:lstStyle>
            <a:lvl1pPr marL="0" indent="0">
              <a:buNone/>
              <a:defRPr sz="1467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5" name="Text Placeholder 7">
            <a:extLst>
              <a:ext uri="{FF2B5EF4-FFF2-40B4-BE49-F238E27FC236}">
                <a16:creationId xmlns:a16="http://schemas.microsoft.com/office/drawing/2014/main" id="{2035606E-FA98-C44A-94FD-E6D27FBAD86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271637" y="4205785"/>
            <a:ext cx="2224216" cy="324447"/>
          </a:xfrm>
        </p:spPr>
        <p:txBody>
          <a:bodyPr>
            <a:noAutofit/>
          </a:bodyPr>
          <a:lstStyle>
            <a:lvl1pPr marL="0" indent="0">
              <a:buNone/>
              <a:defRPr sz="1867" b="1"/>
            </a:lvl1pPr>
          </a:lstStyle>
          <a:p>
            <a:pPr lvl="0"/>
            <a:r>
              <a:rPr lang="en-GB"/>
              <a:t>Click to edit</a:t>
            </a:r>
            <a:endParaRPr lang="en-FI"/>
          </a:p>
        </p:txBody>
      </p:sp>
      <p:sp>
        <p:nvSpPr>
          <p:cNvPr id="76" name="Text Placeholder 9">
            <a:extLst>
              <a:ext uri="{FF2B5EF4-FFF2-40B4-BE49-F238E27FC236}">
                <a16:creationId xmlns:a16="http://schemas.microsoft.com/office/drawing/2014/main" id="{E9FDF205-AE13-514A-8BDB-26B77CABAC8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266561" y="4761517"/>
            <a:ext cx="2220020" cy="1695284"/>
          </a:xfrm>
        </p:spPr>
        <p:txBody>
          <a:bodyPr>
            <a:normAutofit/>
          </a:bodyPr>
          <a:lstStyle>
            <a:lvl1pPr marL="0" indent="0">
              <a:buNone/>
              <a:defRPr sz="1467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3124713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Väliotsikk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C0CDE6-842F-E141-927B-6C1EF5D12B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7799" b="7799"/>
          <a:stretch>
            <a:fillRect/>
          </a:stretch>
        </p:blipFill>
        <p:spPr>
          <a:xfrm>
            <a:off x="-4" y="1"/>
            <a:ext cx="12192000" cy="6858001"/>
          </a:xfrm>
          <a:prstGeom prst="rect">
            <a:avLst/>
          </a:prstGeom>
        </p:spPr>
      </p:pic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235516FF-6B9E-5845-AF23-29F9750F53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32098" y="698912"/>
            <a:ext cx="8026317" cy="6159088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ct val="0"/>
              </a:spcBef>
              <a:buNone/>
              <a:defRPr sz="8000" b="1">
                <a:solidFill>
                  <a:schemeClr val="bg1"/>
                </a:solidFill>
              </a:defRPr>
            </a:lvl1pPr>
            <a:lvl2pPr marL="54423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B3B8F79-68C6-9B4A-AD9C-9B17D1214C46}"/>
              </a:ext>
            </a:extLst>
          </p:cNvPr>
          <p:cNvCxnSpPr/>
          <p:nvPr userDrawn="1"/>
        </p:nvCxnSpPr>
        <p:spPr>
          <a:xfrm flipH="1">
            <a:off x="11884031" y="698912"/>
            <a:ext cx="307948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26513EE-7FD6-AC4E-A277-3EEE4E0393A6}"/>
              </a:ext>
            </a:extLst>
          </p:cNvPr>
          <p:cNvCxnSpPr/>
          <p:nvPr userDrawn="1"/>
        </p:nvCxnSpPr>
        <p:spPr>
          <a:xfrm>
            <a:off x="-9" y="698912"/>
            <a:ext cx="12192000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C82632C-9E34-D44A-BB27-EF47696C8E7D}"/>
              </a:ext>
            </a:extLst>
          </p:cNvPr>
          <p:cNvCxnSpPr/>
          <p:nvPr userDrawn="1"/>
        </p:nvCxnSpPr>
        <p:spPr>
          <a:xfrm flipH="1">
            <a:off x="11130737" y="-1"/>
            <a:ext cx="0" cy="698913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BB5714-A293-9448-B159-F9B7911575D4}"/>
              </a:ext>
            </a:extLst>
          </p:cNvPr>
          <p:cNvCxnSpPr/>
          <p:nvPr userDrawn="1"/>
        </p:nvCxnSpPr>
        <p:spPr>
          <a:xfrm flipH="1">
            <a:off x="737633" y="0"/>
            <a:ext cx="0" cy="685800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CC22B4C2-68F4-AE40-96AF-EFB7A2CE13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52046" y="112263"/>
            <a:ext cx="521119" cy="477479"/>
          </a:xfrm>
          <a:prstGeom prst="rect">
            <a:avLst/>
          </a:prstGeom>
        </p:spPr>
      </p:pic>
      <p:sp>
        <p:nvSpPr>
          <p:cNvPr id="28" name="Dian numeron paikkamerkki 5">
            <a:extLst>
              <a:ext uri="{FF2B5EF4-FFF2-40B4-BE49-F238E27FC236}">
                <a16:creationId xmlns:a16="http://schemas.microsoft.com/office/drawing/2014/main" id="{F634D2DE-D5CA-3149-8F1A-52B54BFE8AEE}"/>
              </a:ext>
            </a:extLst>
          </p:cNvPr>
          <p:cNvSpPr txBox="1"/>
          <p:nvPr userDrawn="1"/>
        </p:nvSpPr>
        <p:spPr>
          <a:xfrm>
            <a:off x="11885745" y="151467"/>
            <a:ext cx="306255" cy="395956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ctr" defTabSz="408183" rtl="0" eaLnBrk="1" latinLnBrk="0" hangingPunct="1">
              <a:defRPr sz="7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818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5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3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1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0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84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857027-099E-9740-966F-CB4612204900}" type="slidenum">
              <a:rPr lang="fi-FI" sz="933" smtClean="0">
                <a:solidFill>
                  <a:schemeClr val="bg1"/>
                </a:solidFill>
              </a:rPr>
              <a:t>‹#›</a:t>
            </a:fld>
            <a:endParaRPr lang="fi-FI" sz="933">
              <a:solidFill>
                <a:schemeClr val="bg1"/>
              </a:solidFill>
            </a:endParaRPr>
          </a:p>
        </p:txBody>
      </p:sp>
      <p:sp>
        <p:nvSpPr>
          <p:cNvPr id="29" name="Text Placeholder 12">
            <a:extLst>
              <a:ext uri="{FF2B5EF4-FFF2-40B4-BE49-F238E27FC236}">
                <a16:creationId xmlns:a16="http://schemas.microsoft.com/office/drawing/2014/main" id="{EC333BF1-04B4-A942-BB8C-DD31FAC593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5400000">
            <a:off x="9614945" y="3203988"/>
            <a:ext cx="4847851" cy="306256"/>
          </a:xfrm>
        </p:spPr>
        <p:txBody>
          <a:bodyPr anchor="ctr">
            <a:noAutofit/>
          </a:bodyPr>
          <a:lstStyle>
            <a:lvl1pPr marL="0" indent="0">
              <a:buNone/>
              <a:defRPr sz="933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FI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642D004-5F1B-1B41-B929-873B1AC7E0D4}"/>
              </a:ext>
            </a:extLst>
          </p:cNvPr>
          <p:cNvCxnSpPr/>
          <p:nvPr userDrawn="1"/>
        </p:nvCxnSpPr>
        <p:spPr>
          <a:xfrm flipH="1">
            <a:off x="11882700" y="-1"/>
            <a:ext cx="0" cy="6858001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6119814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Väliotsikk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C0CDE6-842F-E141-927B-6C1EF5D12B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7799" b="7799"/>
          <a:stretch>
            <a:fillRect/>
          </a:stretch>
        </p:blipFill>
        <p:spPr>
          <a:xfrm>
            <a:off x="-4" y="1"/>
            <a:ext cx="12192000" cy="6858001"/>
          </a:xfrm>
          <a:prstGeom prst="rect">
            <a:avLst/>
          </a:prstGeom>
        </p:spPr>
      </p:pic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235516FF-6B9E-5845-AF23-29F9750F53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32098" y="698912"/>
            <a:ext cx="8026317" cy="6159088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ct val="0"/>
              </a:spcBef>
              <a:buNone/>
              <a:defRPr sz="8000" b="1">
                <a:solidFill>
                  <a:schemeClr val="bg1"/>
                </a:solidFill>
              </a:defRPr>
            </a:lvl1pPr>
            <a:lvl2pPr marL="54423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B3B8F79-68C6-9B4A-AD9C-9B17D1214C46}"/>
              </a:ext>
            </a:extLst>
          </p:cNvPr>
          <p:cNvCxnSpPr/>
          <p:nvPr userDrawn="1"/>
        </p:nvCxnSpPr>
        <p:spPr>
          <a:xfrm flipH="1">
            <a:off x="11884031" y="698912"/>
            <a:ext cx="307948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26513EE-7FD6-AC4E-A277-3EEE4E0393A6}"/>
              </a:ext>
            </a:extLst>
          </p:cNvPr>
          <p:cNvCxnSpPr/>
          <p:nvPr userDrawn="1"/>
        </p:nvCxnSpPr>
        <p:spPr>
          <a:xfrm>
            <a:off x="-9" y="698912"/>
            <a:ext cx="12192000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C82632C-9E34-D44A-BB27-EF47696C8E7D}"/>
              </a:ext>
            </a:extLst>
          </p:cNvPr>
          <p:cNvCxnSpPr/>
          <p:nvPr userDrawn="1"/>
        </p:nvCxnSpPr>
        <p:spPr>
          <a:xfrm flipH="1">
            <a:off x="11130737" y="-1"/>
            <a:ext cx="0" cy="698913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BB5714-A293-9448-B159-F9B7911575D4}"/>
              </a:ext>
            </a:extLst>
          </p:cNvPr>
          <p:cNvCxnSpPr/>
          <p:nvPr userDrawn="1"/>
        </p:nvCxnSpPr>
        <p:spPr>
          <a:xfrm flipH="1">
            <a:off x="737633" y="0"/>
            <a:ext cx="0" cy="685800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CC22B4C2-68F4-AE40-96AF-EFB7A2CE13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52046" y="112263"/>
            <a:ext cx="521119" cy="477479"/>
          </a:xfrm>
          <a:prstGeom prst="rect">
            <a:avLst/>
          </a:prstGeom>
        </p:spPr>
      </p:pic>
      <p:sp>
        <p:nvSpPr>
          <p:cNvPr id="28" name="Dian numeron paikkamerkki 5">
            <a:extLst>
              <a:ext uri="{FF2B5EF4-FFF2-40B4-BE49-F238E27FC236}">
                <a16:creationId xmlns:a16="http://schemas.microsoft.com/office/drawing/2014/main" id="{F634D2DE-D5CA-3149-8F1A-52B54BFE8AEE}"/>
              </a:ext>
            </a:extLst>
          </p:cNvPr>
          <p:cNvSpPr txBox="1"/>
          <p:nvPr userDrawn="1"/>
        </p:nvSpPr>
        <p:spPr>
          <a:xfrm>
            <a:off x="11885745" y="151467"/>
            <a:ext cx="306255" cy="395956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ctr" defTabSz="408183" rtl="0" eaLnBrk="1" latinLnBrk="0" hangingPunct="1">
              <a:defRPr sz="7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818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5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3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1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0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84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857027-099E-9740-966F-CB4612204900}" type="slidenum">
              <a:rPr lang="fi-FI" sz="933" smtClean="0">
                <a:solidFill>
                  <a:schemeClr val="bg1"/>
                </a:solidFill>
              </a:rPr>
              <a:t>‹#›</a:t>
            </a:fld>
            <a:endParaRPr lang="fi-FI" sz="933">
              <a:solidFill>
                <a:schemeClr val="bg1"/>
              </a:solidFill>
            </a:endParaRPr>
          </a:p>
        </p:txBody>
      </p:sp>
      <p:sp>
        <p:nvSpPr>
          <p:cNvPr id="29" name="Text Placeholder 12">
            <a:extLst>
              <a:ext uri="{FF2B5EF4-FFF2-40B4-BE49-F238E27FC236}">
                <a16:creationId xmlns:a16="http://schemas.microsoft.com/office/drawing/2014/main" id="{EC333BF1-04B4-A942-BB8C-DD31FAC593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5400000">
            <a:off x="9614945" y="3203988"/>
            <a:ext cx="4847851" cy="306256"/>
          </a:xfrm>
        </p:spPr>
        <p:txBody>
          <a:bodyPr anchor="ctr">
            <a:noAutofit/>
          </a:bodyPr>
          <a:lstStyle>
            <a:lvl1pPr marL="0" indent="0">
              <a:buNone/>
              <a:defRPr sz="933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FI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642D004-5F1B-1B41-B929-873B1AC7E0D4}"/>
              </a:ext>
            </a:extLst>
          </p:cNvPr>
          <p:cNvCxnSpPr/>
          <p:nvPr userDrawn="1"/>
        </p:nvCxnSpPr>
        <p:spPr>
          <a:xfrm flipH="1">
            <a:off x="11882700" y="-1"/>
            <a:ext cx="0" cy="6858001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9340330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Väliotsikk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C0CDE6-842F-E141-927B-6C1EF5D12B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7799" b="7799"/>
          <a:stretch>
            <a:fillRect/>
          </a:stretch>
        </p:blipFill>
        <p:spPr>
          <a:xfrm>
            <a:off x="-4" y="1"/>
            <a:ext cx="12192000" cy="6858001"/>
          </a:xfrm>
          <a:prstGeom prst="rect">
            <a:avLst/>
          </a:prstGeom>
        </p:spPr>
      </p:pic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235516FF-6B9E-5845-AF23-29F9750F53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32098" y="698912"/>
            <a:ext cx="8026317" cy="6159088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ct val="0"/>
              </a:spcBef>
              <a:buNone/>
              <a:defRPr sz="8000" b="1">
                <a:solidFill>
                  <a:schemeClr val="bg1"/>
                </a:solidFill>
              </a:defRPr>
            </a:lvl1pPr>
            <a:lvl2pPr marL="54423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B3B8F79-68C6-9B4A-AD9C-9B17D1214C46}"/>
              </a:ext>
            </a:extLst>
          </p:cNvPr>
          <p:cNvCxnSpPr/>
          <p:nvPr userDrawn="1"/>
        </p:nvCxnSpPr>
        <p:spPr>
          <a:xfrm flipH="1">
            <a:off x="11884031" y="698912"/>
            <a:ext cx="307948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26513EE-7FD6-AC4E-A277-3EEE4E0393A6}"/>
              </a:ext>
            </a:extLst>
          </p:cNvPr>
          <p:cNvCxnSpPr/>
          <p:nvPr userDrawn="1"/>
        </p:nvCxnSpPr>
        <p:spPr>
          <a:xfrm>
            <a:off x="-9" y="698912"/>
            <a:ext cx="12192000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C82632C-9E34-D44A-BB27-EF47696C8E7D}"/>
              </a:ext>
            </a:extLst>
          </p:cNvPr>
          <p:cNvCxnSpPr/>
          <p:nvPr userDrawn="1"/>
        </p:nvCxnSpPr>
        <p:spPr>
          <a:xfrm flipH="1">
            <a:off x="11130737" y="-1"/>
            <a:ext cx="0" cy="698913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BB5714-A293-9448-B159-F9B7911575D4}"/>
              </a:ext>
            </a:extLst>
          </p:cNvPr>
          <p:cNvCxnSpPr/>
          <p:nvPr userDrawn="1"/>
        </p:nvCxnSpPr>
        <p:spPr>
          <a:xfrm flipH="1">
            <a:off x="737633" y="0"/>
            <a:ext cx="0" cy="685800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CC22B4C2-68F4-AE40-96AF-EFB7A2CE13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52046" y="112263"/>
            <a:ext cx="521119" cy="477479"/>
          </a:xfrm>
          <a:prstGeom prst="rect">
            <a:avLst/>
          </a:prstGeom>
        </p:spPr>
      </p:pic>
      <p:sp>
        <p:nvSpPr>
          <p:cNvPr id="28" name="Dian numeron paikkamerkki 5">
            <a:extLst>
              <a:ext uri="{FF2B5EF4-FFF2-40B4-BE49-F238E27FC236}">
                <a16:creationId xmlns:a16="http://schemas.microsoft.com/office/drawing/2014/main" id="{F634D2DE-D5CA-3149-8F1A-52B54BFE8AEE}"/>
              </a:ext>
            </a:extLst>
          </p:cNvPr>
          <p:cNvSpPr txBox="1"/>
          <p:nvPr userDrawn="1"/>
        </p:nvSpPr>
        <p:spPr>
          <a:xfrm>
            <a:off x="11885745" y="151467"/>
            <a:ext cx="306255" cy="395956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ctr" defTabSz="408183" rtl="0" eaLnBrk="1" latinLnBrk="0" hangingPunct="1">
              <a:defRPr sz="7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818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5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3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1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0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84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857027-099E-9740-966F-CB4612204900}" type="slidenum">
              <a:rPr lang="fi-FI" sz="933" smtClean="0">
                <a:solidFill>
                  <a:schemeClr val="bg1"/>
                </a:solidFill>
              </a:rPr>
              <a:t>‹#›</a:t>
            </a:fld>
            <a:endParaRPr lang="fi-FI" sz="933">
              <a:solidFill>
                <a:schemeClr val="bg1"/>
              </a:solidFill>
            </a:endParaRPr>
          </a:p>
        </p:txBody>
      </p:sp>
      <p:sp>
        <p:nvSpPr>
          <p:cNvPr id="29" name="Text Placeholder 12">
            <a:extLst>
              <a:ext uri="{FF2B5EF4-FFF2-40B4-BE49-F238E27FC236}">
                <a16:creationId xmlns:a16="http://schemas.microsoft.com/office/drawing/2014/main" id="{EC333BF1-04B4-A942-BB8C-DD31FAC593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5400000">
            <a:off x="9614945" y="3203988"/>
            <a:ext cx="4847851" cy="306256"/>
          </a:xfrm>
        </p:spPr>
        <p:txBody>
          <a:bodyPr anchor="ctr">
            <a:noAutofit/>
          </a:bodyPr>
          <a:lstStyle>
            <a:lvl1pPr marL="0" indent="0">
              <a:buNone/>
              <a:defRPr sz="933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FI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642D004-5F1B-1B41-B929-873B1AC7E0D4}"/>
              </a:ext>
            </a:extLst>
          </p:cNvPr>
          <p:cNvCxnSpPr/>
          <p:nvPr userDrawn="1"/>
        </p:nvCxnSpPr>
        <p:spPr>
          <a:xfrm flipH="1">
            <a:off x="11882700" y="-1"/>
            <a:ext cx="0" cy="6858001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4334858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Väliotsikk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C0CDE6-842F-E141-927B-6C1EF5D12B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7799" b="7799"/>
          <a:stretch>
            <a:fillRect/>
          </a:stretch>
        </p:blipFill>
        <p:spPr>
          <a:xfrm>
            <a:off x="0" y="1"/>
            <a:ext cx="12192000" cy="6858001"/>
          </a:xfrm>
          <a:prstGeom prst="rect">
            <a:avLst/>
          </a:prstGeom>
        </p:spPr>
      </p:pic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235516FF-6B9E-5845-AF23-29F9750F53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32098" y="698912"/>
            <a:ext cx="8026317" cy="6159088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ct val="0"/>
              </a:spcBef>
              <a:buNone/>
              <a:defRPr sz="8000" b="1">
                <a:solidFill>
                  <a:schemeClr val="bg1"/>
                </a:solidFill>
              </a:defRPr>
            </a:lvl1pPr>
            <a:lvl2pPr marL="54423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B3B8F79-68C6-9B4A-AD9C-9B17D1214C46}"/>
              </a:ext>
            </a:extLst>
          </p:cNvPr>
          <p:cNvCxnSpPr/>
          <p:nvPr userDrawn="1"/>
        </p:nvCxnSpPr>
        <p:spPr>
          <a:xfrm flipH="1">
            <a:off x="11884031" y="698912"/>
            <a:ext cx="307948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26513EE-7FD6-AC4E-A277-3EEE4E0393A6}"/>
              </a:ext>
            </a:extLst>
          </p:cNvPr>
          <p:cNvCxnSpPr/>
          <p:nvPr userDrawn="1"/>
        </p:nvCxnSpPr>
        <p:spPr>
          <a:xfrm>
            <a:off x="-9" y="698912"/>
            <a:ext cx="12192000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C82632C-9E34-D44A-BB27-EF47696C8E7D}"/>
              </a:ext>
            </a:extLst>
          </p:cNvPr>
          <p:cNvCxnSpPr/>
          <p:nvPr userDrawn="1"/>
        </p:nvCxnSpPr>
        <p:spPr>
          <a:xfrm flipH="1">
            <a:off x="11130737" y="-1"/>
            <a:ext cx="0" cy="698913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BB5714-A293-9448-B159-F9B7911575D4}"/>
              </a:ext>
            </a:extLst>
          </p:cNvPr>
          <p:cNvCxnSpPr/>
          <p:nvPr userDrawn="1"/>
        </p:nvCxnSpPr>
        <p:spPr>
          <a:xfrm flipH="1">
            <a:off x="737633" y="0"/>
            <a:ext cx="0" cy="685800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CC22B4C2-68F4-AE40-96AF-EFB7A2CE13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52046" y="112263"/>
            <a:ext cx="521119" cy="477479"/>
          </a:xfrm>
          <a:prstGeom prst="rect">
            <a:avLst/>
          </a:prstGeom>
        </p:spPr>
      </p:pic>
      <p:sp>
        <p:nvSpPr>
          <p:cNvPr id="28" name="Dian numeron paikkamerkki 5">
            <a:extLst>
              <a:ext uri="{FF2B5EF4-FFF2-40B4-BE49-F238E27FC236}">
                <a16:creationId xmlns:a16="http://schemas.microsoft.com/office/drawing/2014/main" id="{F634D2DE-D5CA-3149-8F1A-52B54BFE8AEE}"/>
              </a:ext>
            </a:extLst>
          </p:cNvPr>
          <p:cNvSpPr txBox="1"/>
          <p:nvPr userDrawn="1"/>
        </p:nvSpPr>
        <p:spPr>
          <a:xfrm>
            <a:off x="11885745" y="151467"/>
            <a:ext cx="306255" cy="395956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ctr" defTabSz="408183" rtl="0" eaLnBrk="1" latinLnBrk="0" hangingPunct="1">
              <a:defRPr sz="7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818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5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3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1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0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84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857027-099E-9740-966F-CB4612204900}" type="slidenum">
              <a:rPr lang="fi-FI" sz="933" smtClean="0">
                <a:solidFill>
                  <a:schemeClr val="bg1"/>
                </a:solidFill>
              </a:rPr>
              <a:t>‹#›</a:t>
            </a:fld>
            <a:endParaRPr lang="fi-FI" sz="933">
              <a:solidFill>
                <a:schemeClr val="bg1"/>
              </a:solidFill>
            </a:endParaRPr>
          </a:p>
        </p:txBody>
      </p:sp>
      <p:sp>
        <p:nvSpPr>
          <p:cNvPr id="29" name="Text Placeholder 12">
            <a:extLst>
              <a:ext uri="{FF2B5EF4-FFF2-40B4-BE49-F238E27FC236}">
                <a16:creationId xmlns:a16="http://schemas.microsoft.com/office/drawing/2014/main" id="{EC333BF1-04B4-A942-BB8C-DD31FAC593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5400000">
            <a:off x="9614945" y="3203988"/>
            <a:ext cx="4847851" cy="306256"/>
          </a:xfrm>
        </p:spPr>
        <p:txBody>
          <a:bodyPr anchor="ctr">
            <a:noAutofit/>
          </a:bodyPr>
          <a:lstStyle>
            <a:lvl1pPr marL="0" indent="0">
              <a:buNone/>
              <a:defRPr sz="933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FI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642D004-5F1B-1B41-B929-873B1AC7E0D4}"/>
              </a:ext>
            </a:extLst>
          </p:cNvPr>
          <p:cNvCxnSpPr/>
          <p:nvPr userDrawn="1"/>
        </p:nvCxnSpPr>
        <p:spPr>
          <a:xfrm flipH="1">
            <a:off x="11882700" y="-1"/>
            <a:ext cx="0" cy="6858001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5935093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eskeiset huomio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235516FF-6B9E-5845-AF23-29F9750F53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32098" y="698912"/>
            <a:ext cx="8026317" cy="6159088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ct val="0"/>
              </a:spcBef>
              <a:buNone/>
              <a:defRPr sz="5333" b="0">
                <a:solidFill>
                  <a:schemeClr val="tx1"/>
                </a:solidFill>
              </a:defRPr>
            </a:lvl1pPr>
            <a:lvl2pPr marL="54423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8" name="Dian numeron paikkamerkki 5">
            <a:extLst>
              <a:ext uri="{FF2B5EF4-FFF2-40B4-BE49-F238E27FC236}">
                <a16:creationId xmlns:a16="http://schemas.microsoft.com/office/drawing/2014/main" id="{F634D2DE-D5CA-3149-8F1A-52B54BFE8AEE}"/>
              </a:ext>
            </a:extLst>
          </p:cNvPr>
          <p:cNvSpPr txBox="1"/>
          <p:nvPr userDrawn="1"/>
        </p:nvSpPr>
        <p:spPr>
          <a:xfrm>
            <a:off x="11885745" y="151467"/>
            <a:ext cx="306255" cy="395956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ctr" defTabSz="408183" rtl="0" eaLnBrk="1" latinLnBrk="0" hangingPunct="1">
              <a:defRPr sz="7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818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5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3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1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0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84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857027-099E-9740-966F-CB4612204900}" type="slidenum">
              <a:rPr lang="fi-FI" sz="933" smtClean="0">
                <a:solidFill>
                  <a:schemeClr val="tx1"/>
                </a:solidFill>
              </a:rPr>
              <a:t>‹#›</a:t>
            </a:fld>
            <a:endParaRPr lang="fi-FI" sz="933">
              <a:solidFill>
                <a:schemeClr val="tx1"/>
              </a:solidFill>
            </a:endParaRPr>
          </a:p>
        </p:txBody>
      </p:sp>
      <p:sp>
        <p:nvSpPr>
          <p:cNvPr id="29" name="Text Placeholder 12">
            <a:extLst>
              <a:ext uri="{FF2B5EF4-FFF2-40B4-BE49-F238E27FC236}">
                <a16:creationId xmlns:a16="http://schemas.microsoft.com/office/drawing/2014/main" id="{EC333BF1-04B4-A942-BB8C-DD31FAC593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5400000">
            <a:off x="9614945" y="3203988"/>
            <a:ext cx="4847851" cy="306256"/>
          </a:xfrm>
        </p:spPr>
        <p:txBody>
          <a:bodyPr anchor="ctr">
            <a:noAutofit/>
          </a:bodyPr>
          <a:lstStyle>
            <a:lvl1pPr marL="0" indent="0">
              <a:buNone/>
              <a:defRPr sz="933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FI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A5E6F32-5A55-FA47-8FCB-EBE8BC093038}"/>
              </a:ext>
            </a:extLst>
          </p:cNvPr>
          <p:cNvCxnSpPr/>
          <p:nvPr userDrawn="1"/>
        </p:nvCxnSpPr>
        <p:spPr>
          <a:xfrm flipH="1">
            <a:off x="737633" y="0"/>
            <a:ext cx="0" cy="685800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tsikko 1">
            <a:extLst>
              <a:ext uri="{FF2B5EF4-FFF2-40B4-BE49-F238E27FC236}">
                <a16:creationId xmlns:a16="http://schemas.microsoft.com/office/drawing/2014/main" id="{06C991FC-96DF-1848-98F0-870001B4C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731" y="-3"/>
            <a:ext cx="9906733" cy="698896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perustyylejä naps.</a:t>
            </a:r>
          </a:p>
        </p:txBody>
      </p:sp>
    </p:spTree>
    <p:extLst>
      <p:ext uri="{BB962C8B-B14F-4D97-AF65-F5344CB8AC3E}">
        <p14:creationId xmlns:p14="http://schemas.microsoft.com/office/powerpoint/2010/main" val="586750330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eskeiset huomio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ian numeron paikkamerkki 5">
            <a:extLst>
              <a:ext uri="{FF2B5EF4-FFF2-40B4-BE49-F238E27FC236}">
                <a16:creationId xmlns:a16="http://schemas.microsoft.com/office/drawing/2014/main" id="{F634D2DE-D5CA-3149-8F1A-52B54BFE8AEE}"/>
              </a:ext>
            </a:extLst>
          </p:cNvPr>
          <p:cNvSpPr txBox="1"/>
          <p:nvPr userDrawn="1"/>
        </p:nvSpPr>
        <p:spPr>
          <a:xfrm>
            <a:off x="11885745" y="151467"/>
            <a:ext cx="306255" cy="395956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ctr" defTabSz="408183" rtl="0" eaLnBrk="1" latinLnBrk="0" hangingPunct="1">
              <a:defRPr sz="7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818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5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3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1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0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84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857027-099E-9740-966F-CB4612204900}" type="slidenum">
              <a:rPr lang="fi-FI" sz="933" smtClean="0">
                <a:solidFill>
                  <a:schemeClr val="tx1"/>
                </a:solidFill>
              </a:rPr>
              <a:t>‹#›</a:t>
            </a:fld>
            <a:endParaRPr lang="fi-FI" sz="933">
              <a:solidFill>
                <a:schemeClr val="tx1"/>
              </a:solidFill>
            </a:endParaRPr>
          </a:p>
        </p:txBody>
      </p:sp>
      <p:sp>
        <p:nvSpPr>
          <p:cNvPr id="29" name="Text Placeholder 12">
            <a:extLst>
              <a:ext uri="{FF2B5EF4-FFF2-40B4-BE49-F238E27FC236}">
                <a16:creationId xmlns:a16="http://schemas.microsoft.com/office/drawing/2014/main" id="{EC333BF1-04B4-A942-BB8C-DD31FAC593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5400000">
            <a:off x="9614945" y="3203988"/>
            <a:ext cx="4847851" cy="306256"/>
          </a:xfrm>
        </p:spPr>
        <p:txBody>
          <a:bodyPr anchor="ctr">
            <a:noAutofit/>
          </a:bodyPr>
          <a:lstStyle>
            <a:lvl1pPr marL="0" indent="0">
              <a:buNone/>
              <a:defRPr sz="933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FI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A5E6F32-5A55-FA47-8FCB-EBE8BC093038}"/>
              </a:ext>
            </a:extLst>
          </p:cNvPr>
          <p:cNvCxnSpPr/>
          <p:nvPr userDrawn="1"/>
        </p:nvCxnSpPr>
        <p:spPr>
          <a:xfrm flipH="1">
            <a:off x="737633" y="0"/>
            <a:ext cx="0" cy="685800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tsikko 1">
            <a:extLst>
              <a:ext uri="{FF2B5EF4-FFF2-40B4-BE49-F238E27FC236}">
                <a16:creationId xmlns:a16="http://schemas.microsoft.com/office/drawing/2014/main" id="{06C991FC-96DF-1848-98F0-870001B4C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731" y="-3"/>
            <a:ext cx="9906733" cy="698896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4BAE9E9-8EA5-C04F-842B-CE21ED5EBBBB}"/>
              </a:ext>
            </a:extLst>
          </p:cNvPr>
          <p:cNvSpPr txBox="1"/>
          <p:nvPr userDrawn="1"/>
        </p:nvSpPr>
        <p:spPr>
          <a:xfrm>
            <a:off x="930098" y="488359"/>
            <a:ext cx="1262411" cy="235955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fi-FI" sz="15333" b="1">
                <a:solidFill>
                  <a:srgbClr val="3C3C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FI" sz="15333" b="1">
              <a:solidFill>
                <a:srgbClr val="3C3C3B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F0CEC8A-AF01-894B-B443-6F60AF914F63}"/>
              </a:ext>
            </a:extLst>
          </p:cNvPr>
          <p:cNvSpPr/>
          <p:nvPr userDrawn="1"/>
        </p:nvSpPr>
        <p:spPr>
          <a:xfrm rot="19825356">
            <a:off x="425932" y="1749103"/>
            <a:ext cx="4065723" cy="740011"/>
          </a:xfrm>
          <a:prstGeom prst="rect">
            <a:avLst/>
          </a:prstGeom>
          <a:solidFill>
            <a:srgbClr val="FFD6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BA7E04F-12D7-AC48-9DAE-258D3081D738}"/>
              </a:ext>
            </a:extLst>
          </p:cNvPr>
          <p:cNvCxnSpPr/>
          <p:nvPr userDrawn="1"/>
        </p:nvCxnSpPr>
        <p:spPr>
          <a:xfrm flipV="1">
            <a:off x="737633" y="698903"/>
            <a:ext cx="3464040" cy="1969104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B0E58CA-A85C-A14A-8CA5-38C260923404}"/>
              </a:ext>
            </a:extLst>
          </p:cNvPr>
          <p:cNvCxnSpPr/>
          <p:nvPr userDrawn="1"/>
        </p:nvCxnSpPr>
        <p:spPr>
          <a:xfrm flipH="1">
            <a:off x="11130737" y="698912"/>
            <a:ext cx="0" cy="6159088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0D414ED-C496-BE4D-9E55-F5159CA370BB}"/>
              </a:ext>
            </a:extLst>
          </p:cNvPr>
          <p:cNvCxnSpPr/>
          <p:nvPr userDrawn="1"/>
        </p:nvCxnSpPr>
        <p:spPr>
          <a:xfrm flipH="1">
            <a:off x="737633" y="0"/>
            <a:ext cx="0" cy="6858000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E5565832-8022-9146-B968-578726FE1A65}"/>
              </a:ext>
            </a:extLst>
          </p:cNvPr>
          <p:cNvSpPr txBox="1"/>
          <p:nvPr userDrawn="1"/>
        </p:nvSpPr>
        <p:spPr>
          <a:xfrm>
            <a:off x="4501969" y="488359"/>
            <a:ext cx="1262411" cy="235955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fi-FI" sz="15333" b="1">
                <a:solidFill>
                  <a:srgbClr val="3C3C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FI" sz="15333" b="1">
              <a:solidFill>
                <a:srgbClr val="3C3C3B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5EE9D8E-824A-754D-9D3E-B867936B809C}"/>
              </a:ext>
            </a:extLst>
          </p:cNvPr>
          <p:cNvSpPr/>
          <p:nvPr userDrawn="1"/>
        </p:nvSpPr>
        <p:spPr>
          <a:xfrm rot="19825356">
            <a:off x="3924636" y="2063611"/>
            <a:ext cx="2839181" cy="578803"/>
          </a:xfrm>
          <a:prstGeom prst="rect">
            <a:avLst/>
          </a:prstGeom>
          <a:solidFill>
            <a:srgbClr val="FFD6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1A25E9F-82D6-BA4E-A503-F2ADC8BBE1C3}"/>
              </a:ext>
            </a:extLst>
          </p:cNvPr>
          <p:cNvCxnSpPr/>
          <p:nvPr userDrawn="1"/>
        </p:nvCxnSpPr>
        <p:spPr>
          <a:xfrm flipV="1">
            <a:off x="4201674" y="704851"/>
            <a:ext cx="3464909" cy="1963156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3193EB49-6608-234A-B114-58CF5A610073}"/>
              </a:ext>
            </a:extLst>
          </p:cNvPr>
          <p:cNvSpPr txBox="1"/>
          <p:nvPr userDrawn="1"/>
        </p:nvSpPr>
        <p:spPr>
          <a:xfrm>
            <a:off x="7966057" y="488359"/>
            <a:ext cx="1262411" cy="235955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fi-FI" sz="15333" b="1">
                <a:solidFill>
                  <a:srgbClr val="3C3C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FI" sz="15333" b="1">
              <a:solidFill>
                <a:srgbClr val="3C3C3B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66E9B7F-40D9-BA45-9E20-9324132A0697}"/>
              </a:ext>
            </a:extLst>
          </p:cNvPr>
          <p:cNvSpPr/>
          <p:nvPr userDrawn="1"/>
        </p:nvSpPr>
        <p:spPr>
          <a:xfrm rot="19825356">
            <a:off x="7398356" y="2077002"/>
            <a:ext cx="2793411" cy="620561"/>
          </a:xfrm>
          <a:prstGeom prst="rect">
            <a:avLst/>
          </a:prstGeom>
          <a:solidFill>
            <a:srgbClr val="FFD6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2FCC0DF-530C-B845-AB7B-08C8A441D5F7}"/>
              </a:ext>
            </a:extLst>
          </p:cNvPr>
          <p:cNvCxnSpPr/>
          <p:nvPr userDrawn="1"/>
        </p:nvCxnSpPr>
        <p:spPr>
          <a:xfrm flipV="1">
            <a:off x="7665828" y="704851"/>
            <a:ext cx="3464909" cy="1963156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84525CC-A1AC-634E-A319-53D5F92F8BE3}"/>
              </a:ext>
            </a:extLst>
          </p:cNvPr>
          <p:cNvCxnSpPr/>
          <p:nvPr userDrawn="1"/>
        </p:nvCxnSpPr>
        <p:spPr>
          <a:xfrm flipH="1">
            <a:off x="7666369" y="698903"/>
            <a:ext cx="0" cy="6159097"/>
          </a:xfrm>
          <a:prstGeom prst="line">
            <a:avLst/>
          </a:prstGeom>
          <a:noFill/>
          <a:ln w="6350" cap="flat" cmpd="sng" algn="ctr">
            <a:solidFill>
              <a:srgbClr val="3C3C3B"/>
            </a:solidFill>
            <a:prstDash val="solid"/>
            <a:miter lim="800000"/>
          </a:ln>
          <a:effectLst/>
        </p:spPr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38F8E2B-FF04-AB46-AB22-3821838ADC23}"/>
              </a:ext>
            </a:extLst>
          </p:cNvPr>
          <p:cNvCxnSpPr/>
          <p:nvPr userDrawn="1"/>
        </p:nvCxnSpPr>
        <p:spPr>
          <a:xfrm flipH="1">
            <a:off x="4202001" y="698903"/>
            <a:ext cx="0" cy="6159097"/>
          </a:xfrm>
          <a:prstGeom prst="line">
            <a:avLst/>
          </a:prstGeom>
          <a:noFill/>
          <a:ln w="6350" cap="flat" cmpd="sng" algn="ctr">
            <a:solidFill>
              <a:srgbClr val="3C3C3B"/>
            </a:solidFill>
            <a:prstDash val="solid"/>
            <a:miter lim="800000"/>
          </a:ln>
          <a:effectLst/>
        </p:spPr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EFE866-27D6-C74D-B757-04FA3DF7B8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86817" y="2649096"/>
            <a:ext cx="2754569" cy="381266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800"/>
              </a:spcBef>
              <a:defRPr sz="1133"/>
            </a:lvl1pPr>
            <a:lvl2pPr>
              <a:lnSpc>
                <a:spcPct val="100000"/>
              </a:lnSpc>
              <a:spcBef>
                <a:spcPts val="800"/>
              </a:spcBef>
              <a:defRPr sz="1133"/>
            </a:lvl2pPr>
            <a:lvl3pPr>
              <a:lnSpc>
                <a:spcPct val="100000"/>
              </a:lnSpc>
              <a:defRPr sz="933"/>
            </a:lvl3pPr>
            <a:lvl4pPr>
              <a:lnSpc>
                <a:spcPct val="100000"/>
              </a:lnSpc>
              <a:defRPr sz="667"/>
            </a:lvl4pPr>
            <a:lvl5pPr>
              <a:lnSpc>
                <a:spcPct val="100000"/>
              </a:lnSpc>
              <a:defRPr sz="667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34CF75F0-3D5D-5943-97CF-53D6836C501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56902" y="2668007"/>
            <a:ext cx="2754569" cy="381266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800"/>
              </a:spcBef>
              <a:defRPr sz="1133"/>
            </a:lvl1pPr>
            <a:lvl2pPr>
              <a:lnSpc>
                <a:spcPct val="100000"/>
              </a:lnSpc>
              <a:spcBef>
                <a:spcPts val="800"/>
              </a:spcBef>
              <a:defRPr sz="1133"/>
            </a:lvl2pPr>
            <a:lvl3pPr>
              <a:lnSpc>
                <a:spcPct val="100000"/>
              </a:lnSpc>
              <a:defRPr sz="933"/>
            </a:lvl3pPr>
            <a:lvl4pPr>
              <a:lnSpc>
                <a:spcPct val="100000"/>
              </a:lnSpc>
              <a:defRPr sz="667"/>
            </a:lvl4pPr>
            <a:lvl5pPr>
              <a:lnSpc>
                <a:spcPct val="100000"/>
              </a:lnSpc>
              <a:defRPr sz="667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E92833B-21E3-5A4E-BB45-06129F6836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21270" y="2668007"/>
            <a:ext cx="2754569" cy="381266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800"/>
              </a:spcBef>
              <a:defRPr sz="1133"/>
            </a:lvl1pPr>
            <a:lvl2pPr>
              <a:lnSpc>
                <a:spcPct val="100000"/>
              </a:lnSpc>
              <a:spcBef>
                <a:spcPts val="800"/>
              </a:spcBef>
              <a:defRPr sz="1133"/>
            </a:lvl2pPr>
            <a:lvl3pPr>
              <a:lnSpc>
                <a:spcPct val="100000"/>
              </a:lnSpc>
              <a:defRPr sz="933"/>
            </a:lvl3pPr>
            <a:lvl4pPr>
              <a:lnSpc>
                <a:spcPct val="100000"/>
              </a:lnSpc>
              <a:defRPr sz="667"/>
            </a:lvl4pPr>
            <a:lvl5pPr>
              <a:lnSpc>
                <a:spcPct val="100000"/>
              </a:lnSpc>
              <a:defRPr sz="667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10004566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isältö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1">
            <a:extLst>
              <a:ext uri="{FF2B5EF4-FFF2-40B4-BE49-F238E27FC236}">
                <a16:creationId xmlns:a16="http://schemas.microsoft.com/office/drawing/2014/main" id="{E3BC0C25-7EE0-B84C-B8E2-D4CAEC8F1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731" y="-3"/>
            <a:ext cx="9906733" cy="6988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perustyylejä naps.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076A848-E0F2-B048-B7A6-BA4A1C67B463}"/>
              </a:ext>
            </a:extLst>
          </p:cNvPr>
          <p:cNvGrpSpPr/>
          <p:nvPr userDrawn="1"/>
        </p:nvGrpSpPr>
        <p:grpSpPr>
          <a:xfrm>
            <a:off x="9892678" y="869909"/>
            <a:ext cx="276509" cy="379656"/>
            <a:chOff x="358159" y="1091845"/>
            <a:chExt cx="448038" cy="61517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D98373D-5F7A-1F4C-B17E-1058D3B86188}"/>
                </a:ext>
              </a:extLst>
            </p:cNvPr>
            <p:cNvSpPr/>
            <p:nvPr/>
          </p:nvSpPr>
          <p:spPr>
            <a:xfrm>
              <a:off x="358159" y="1176314"/>
              <a:ext cx="448038" cy="448038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 sz="240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DBEB0E9-BFD7-E04E-9DAD-C3B12E9B4B8D}"/>
                </a:ext>
              </a:extLst>
            </p:cNvPr>
            <p:cNvSpPr txBox="1"/>
            <p:nvPr/>
          </p:nvSpPr>
          <p:spPr>
            <a:xfrm>
              <a:off x="358159" y="1091845"/>
              <a:ext cx="448038" cy="615170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 defTabSz="1625519">
                <a:spcBef>
                  <a:spcPts val="400"/>
                </a:spcBef>
                <a:buClr>
                  <a:srgbClr val="F49600"/>
                </a:buClr>
              </a:pPr>
              <a:r>
                <a:rPr lang="fi-FI" sz="1867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</a:p>
          </p:txBody>
        </p:sp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485CE5B-3E69-DB42-8B1C-7C1A593309CA}"/>
              </a:ext>
            </a:extLst>
          </p:cNvPr>
          <p:cNvCxnSpPr/>
          <p:nvPr userDrawn="1"/>
        </p:nvCxnSpPr>
        <p:spPr>
          <a:xfrm flipH="1">
            <a:off x="9705427" y="694059"/>
            <a:ext cx="0" cy="6163308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FF6424A-6889-E44C-8F7C-587F5CE533CC}"/>
              </a:ext>
            </a:extLst>
          </p:cNvPr>
          <p:cNvCxnSpPr/>
          <p:nvPr userDrawn="1"/>
        </p:nvCxnSpPr>
        <p:spPr>
          <a:xfrm flipH="1">
            <a:off x="11882700" y="-1"/>
            <a:ext cx="0" cy="6858001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1BB49E4-0851-EF45-AD05-3139BB0D261C}"/>
              </a:ext>
            </a:extLst>
          </p:cNvPr>
          <p:cNvCxnSpPr/>
          <p:nvPr userDrawn="1"/>
        </p:nvCxnSpPr>
        <p:spPr>
          <a:xfrm flipH="1">
            <a:off x="11884031" y="698912"/>
            <a:ext cx="307948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D65F4DF-D46F-BB40-9F2B-5DB009159102}"/>
              </a:ext>
            </a:extLst>
          </p:cNvPr>
          <p:cNvCxnSpPr/>
          <p:nvPr userDrawn="1"/>
        </p:nvCxnSpPr>
        <p:spPr>
          <a:xfrm>
            <a:off x="-9" y="698912"/>
            <a:ext cx="12192000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CD1BEF5-3BC3-0441-8C61-21931BD0639F}"/>
              </a:ext>
            </a:extLst>
          </p:cNvPr>
          <p:cNvCxnSpPr/>
          <p:nvPr userDrawn="1"/>
        </p:nvCxnSpPr>
        <p:spPr>
          <a:xfrm flipH="1">
            <a:off x="11130737" y="-1"/>
            <a:ext cx="0" cy="698913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384746B-F5E6-B544-B8F2-342A4773CC4E}"/>
              </a:ext>
            </a:extLst>
          </p:cNvPr>
          <p:cNvCxnSpPr/>
          <p:nvPr userDrawn="1"/>
        </p:nvCxnSpPr>
        <p:spPr>
          <a:xfrm flipH="1">
            <a:off x="737633" y="0"/>
            <a:ext cx="0" cy="685800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636FA9B1-075F-B045-ABF2-292350443F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52046" y="112263"/>
            <a:ext cx="521119" cy="477479"/>
          </a:xfrm>
          <a:prstGeom prst="rect">
            <a:avLst/>
          </a:prstGeom>
        </p:spPr>
      </p:pic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4CF0910C-867D-9C4E-A183-C020DD8DBA3E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932025" y="865797"/>
            <a:ext cx="8640233" cy="4184651"/>
          </a:xfrm>
        </p:spPr>
        <p:txBody>
          <a:bodyPr/>
          <a:lstStyle/>
          <a:p>
            <a:endParaRPr lang="en-FI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52A67E0F-CF5E-DE41-AE3E-294D98F4225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969675" y="1902290"/>
            <a:ext cx="1666091" cy="514351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544230" indent="0"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5" name="Text Placeholder 33">
            <a:extLst>
              <a:ext uri="{FF2B5EF4-FFF2-40B4-BE49-F238E27FC236}">
                <a16:creationId xmlns:a16="http://schemas.microsoft.com/office/drawing/2014/main" id="{E8D40CEF-F716-D542-A8EC-B3F66FABB8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969675" y="3338257"/>
            <a:ext cx="1666091" cy="514351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544230" indent="0"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6" name="Text Placeholder 33">
            <a:extLst>
              <a:ext uri="{FF2B5EF4-FFF2-40B4-BE49-F238E27FC236}">
                <a16:creationId xmlns:a16="http://schemas.microsoft.com/office/drawing/2014/main" id="{CBD04488-6D6D-DC4C-99E9-A5459C4BF73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69675" y="4774223"/>
            <a:ext cx="1666091" cy="514351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544230" indent="0"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AA2713C1-C33D-8642-9F14-BA92790B669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276266" y="865798"/>
            <a:ext cx="1600511" cy="399143"/>
          </a:xfrm>
        </p:spPr>
        <p:txBody>
          <a:bodyPr anchor="ctr">
            <a:noAutofit/>
          </a:bodyPr>
          <a:lstStyle>
            <a:lvl1pPr marL="0" indent="0">
              <a:buNone/>
              <a:defRPr sz="2133">
                <a:solidFill>
                  <a:schemeClr val="bg1"/>
                </a:solidFill>
              </a:defRPr>
            </a:lvl1pPr>
            <a:lvl2pPr>
              <a:defRPr sz="1467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40" name="Dian numeron paikkamerkki 5">
            <a:extLst>
              <a:ext uri="{FF2B5EF4-FFF2-40B4-BE49-F238E27FC236}">
                <a16:creationId xmlns:a16="http://schemas.microsoft.com/office/drawing/2014/main" id="{EE2E2915-83D4-C740-83AE-178984F24F7E}"/>
              </a:ext>
            </a:extLst>
          </p:cNvPr>
          <p:cNvSpPr txBox="1"/>
          <p:nvPr userDrawn="1"/>
        </p:nvSpPr>
        <p:spPr>
          <a:xfrm>
            <a:off x="11885745" y="151467"/>
            <a:ext cx="306255" cy="395956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ctr" defTabSz="408183" rtl="0" eaLnBrk="1" latinLnBrk="0" hangingPunct="1">
              <a:defRPr sz="7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818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5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3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1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0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84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857027-099E-9740-966F-CB4612204900}" type="slidenum">
              <a:rPr lang="fi-FI" sz="933" smtClean="0">
                <a:solidFill>
                  <a:schemeClr val="bg1"/>
                </a:solidFill>
              </a:rPr>
              <a:t>‹#›</a:t>
            </a:fld>
            <a:endParaRPr lang="fi-FI" sz="933">
              <a:solidFill>
                <a:schemeClr val="bg1"/>
              </a:solidFill>
            </a:endParaRPr>
          </a:p>
        </p:txBody>
      </p:sp>
      <p:sp>
        <p:nvSpPr>
          <p:cNvPr id="41" name="Text Placeholder 12">
            <a:extLst>
              <a:ext uri="{FF2B5EF4-FFF2-40B4-BE49-F238E27FC236}">
                <a16:creationId xmlns:a16="http://schemas.microsoft.com/office/drawing/2014/main" id="{5D181C43-9647-FF48-815C-56602C216D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5400000">
            <a:off x="9614945" y="3203988"/>
            <a:ext cx="4847851" cy="306256"/>
          </a:xfrm>
        </p:spPr>
        <p:txBody>
          <a:bodyPr anchor="ctr">
            <a:noAutofit/>
          </a:bodyPr>
          <a:lstStyle>
            <a:lvl1pPr marL="0" indent="0">
              <a:buNone/>
              <a:defRPr sz="933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072667236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Keskeiset huomio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ian numeron paikkamerkki 5">
            <a:extLst>
              <a:ext uri="{FF2B5EF4-FFF2-40B4-BE49-F238E27FC236}">
                <a16:creationId xmlns:a16="http://schemas.microsoft.com/office/drawing/2014/main" id="{F634D2DE-D5CA-3149-8F1A-52B54BFE8AEE}"/>
              </a:ext>
            </a:extLst>
          </p:cNvPr>
          <p:cNvSpPr txBox="1"/>
          <p:nvPr userDrawn="1"/>
        </p:nvSpPr>
        <p:spPr>
          <a:xfrm>
            <a:off x="11885745" y="151467"/>
            <a:ext cx="306255" cy="395956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ctr" defTabSz="408183" rtl="0" eaLnBrk="1" latinLnBrk="0" hangingPunct="1">
              <a:defRPr sz="7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818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5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3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1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0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84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857027-099E-9740-966F-CB4612204900}" type="slidenum">
              <a:rPr lang="fi-FI" sz="933" smtClean="0">
                <a:solidFill>
                  <a:schemeClr val="tx1"/>
                </a:solidFill>
              </a:rPr>
              <a:t>‹#›</a:t>
            </a:fld>
            <a:endParaRPr lang="fi-FI" sz="933">
              <a:solidFill>
                <a:schemeClr val="tx1"/>
              </a:solidFill>
            </a:endParaRPr>
          </a:p>
        </p:txBody>
      </p:sp>
      <p:sp>
        <p:nvSpPr>
          <p:cNvPr id="29" name="Text Placeholder 12">
            <a:extLst>
              <a:ext uri="{FF2B5EF4-FFF2-40B4-BE49-F238E27FC236}">
                <a16:creationId xmlns:a16="http://schemas.microsoft.com/office/drawing/2014/main" id="{EC333BF1-04B4-A942-BB8C-DD31FAC593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5400000">
            <a:off x="9614945" y="3203988"/>
            <a:ext cx="4847851" cy="306256"/>
          </a:xfrm>
        </p:spPr>
        <p:txBody>
          <a:bodyPr anchor="ctr">
            <a:noAutofit/>
          </a:bodyPr>
          <a:lstStyle>
            <a:lvl1pPr marL="0" indent="0">
              <a:buNone/>
              <a:defRPr sz="933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FI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A5E6F32-5A55-FA47-8FCB-EBE8BC093038}"/>
              </a:ext>
            </a:extLst>
          </p:cNvPr>
          <p:cNvCxnSpPr/>
          <p:nvPr userDrawn="1"/>
        </p:nvCxnSpPr>
        <p:spPr>
          <a:xfrm flipH="1">
            <a:off x="737633" y="0"/>
            <a:ext cx="0" cy="685800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tsikko 1">
            <a:extLst>
              <a:ext uri="{FF2B5EF4-FFF2-40B4-BE49-F238E27FC236}">
                <a16:creationId xmlns:a16="http://schemas.microsoft.com/office/drawing/2014/main" id="{06C991FC-96DF-1848-98F0-870001B4C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731" y="-3"/>
            <a:ext cx="9906733" cy="698896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4BAE9E9-8EA5-C04F-842B-CE21ED5EBBBB}"/>
              </a:ext>
            </a:extLst>
          </p:cNvPr>
          <p:cNvSpPr txBox="1"/>
          <p:nvPr userDrawn="1"/>
        </p:nvSpPr>
        <p:spPr>
          <a:xfrm>
            <a:off x="930098" y="488359"/>
            <a:ext cx="1262411" cy="235955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fi-FI" sz="15333" b="1">
                <a:solidFill>
                  <a:srgbClr val="3C3C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FI" sz="15333" b="1">
              <a:solidFill>
                <a:srgbClr val="3C3C3B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F0CEC8A-AF01-894B-B443-6F60AF914F63}"/>
              </a:ext>
            </a:extLst>
          </p:cNvPr>
          <p:cNvSpPr/>
          <p:nvPr userDrawn="1"/>
        </p:nvSpPr>
        <p:spPr>
          <a:xfrm rot="19825356">
            <a:off x="425932" y="1749103"/>
            <a:ext cx="4065723" cy="740011"/>
          </a:xfrm>
          <a:prstGeom prst="rect">
            <a:avLst/>
          </a:prstGeom>
          <a:solidFill>
            <a:srgbClr val="FFD6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BA7E04F-12D7-AC48-9DAE-258D3081D738}"/>
              </a:ext>
            </a:extLst>
          </p:cNvPr>
          <p:cNvCxnSpPr/>
          <p:nvPr userDrawn="1"/>
        </p:nvCxnSpPr>
        <p:spPr>
          <a:xfrm flipV="1">
            <a:off x="737633" y="698903"/>
            <a:ext cx="3464040" cy="1969104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B0E58CA-A85C-A14A-8CA5-38C260923404}"/>
              </a:ext>
            </a:extLst>
          </p:cNvPr>
          <p:cNvCxnSpPr/>
          <p:nvPr userDrawn="1"/>
        </p:nvCxnSpPr>
        <p:spPr>
          <a:xfrm flipH="1">
            <a:off x="11130737" y="698912"/>
            <a:ext cx="0" cy="6159088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0D414ED-C496-BE4D-9E55-F5159CA370BB}"/>
              </a:ext>
            </a:extLst>
          </p:cNvPr>
          <p:cNvCxnSpPr/>
          <p:nvPr userDrawn="1"/>
        </p:nvCxnSpPr>
        <p:spPr>
          <a:xfrm flipH="1">
            <a:off x="737633" y="0"/>
            <a:ext cx="0" cy="6858000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E5565832-8022-9146-B968-578726FE1A65}"/>
              </a:ext>
            </a:extLst>
          </p:cNvPr>
          <p:cNvSpPr txBox="1"/>
          <p:nvPr userDrawn="1"/>
        </p:nvSpPr>
        <p:spPr>
          <a:xfrm>
            <a:off x="4501969" y="488359"/>
            <a:ext cx="1262411" cy="235955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fi-FI" sz="15333" b="1">
                <a:solidFill>
                  <a:srgbClr val="3C3C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FI" sz="15333" b="1">
              <a:solidFill>
                <a:srgbClr val="3C3C3B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5EE9D8E-824A-754D-9D3E-B867936B809C}"/>
              </a:ext>
            </a:extLst>
          </p:cNvPr>
          <p:cNvSpPr/>
          <p:nvPr userDrawn="1"/>
        </p:nvSpPr>
        <p:spPr>
          <a:xfrm rot="19825356">
            <a:off x="3924636" y="2063611"/>
            <a:ext cx="2839181" cy="578803"/>
          </a:xfrm>
          <a:prstGeom prst="rect">
            <a:avLst/>
          </a:prstGeom>
          <a:solidFill>
            <a:srgbClr val="FFD6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1A25E9F-82D6-BA4E-A503-F2ADC8BBE1C3}"/>
              </a:ext>
            </a:extLst>
          </p:cNvPr>
          <p:cNvCxnSpPr/>
          <p:nvPr userDrawn="1"/>
        </p:nvCxnSpPr>
        <p:spPr>
          <a:xfrm flipV="1">
            <a:off x="4201674" y="704851"/>
            <a:ext cx="3464909" cy="1963156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3193EB49-6608-234A-B114-58CF5A610073}"/>
              </a:ext>
            </a:extLst>
          </p:cNvPr>
          <p:cNvSpPr txBox="1"/>
          <p:nvPr userDrawn="1"/>
        </p:nvSpPr>
        <p:spPr>
          <a:xfrm>
            <a:off x="7966057" y="488359"/>
            <a:ext cx="1262411" cy="235955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fi-FI" sz="15333" b="1">
                <a:solidFill>
                  <a:srgbClr val="3C3C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FI" sz="15333" b="1">
              <a:solidFill>
                <a:srgbClr val="3C3C3B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66E9B7F-40D9-BA45-9E20-9324132A0697}"/>
              </a:ext>
            </a:extLst>
          </p:cNvPr>
          <p:cNvSpPr/>
          <p:nvPr userDrawn="1"/>
        </p:nvSpPr>
        <p:spPr>
          <a:xfrm rot="19825356">
            <a:off x="7398356" y="2077002"/>
            <a:ext cx="2793411" cy="620561"/>
          </a:xfrm>
          <a:prstGeom prst="rect">
            <a:avLst/>
          </a:prstGeom>
          <a:solidFill>
            <a:srgbClr val="FFD6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2FCC0DF-530C-B845-AB7B-08C8A441D5F7}"/>
              </a:ext>
            </a:extLst>
          </p:cNvPr>
          <p:cNvCxnSpPr/>
          <p:nvPr userDrawn="1"/>
        </p:nvCxnSpPr>
        <p:spPr>
          <a:xfrm flipV="1">
            <a:off x="7665828" y="704851"/>
            <a:ext cx="3464909" cy="1963156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84525CC-A1AC-634E-A319-53D5F92F8BE3}"/>
              </a:ext>
            </a:extLst>
          </p:cNvPr>
          <p:cNvCxnSpPr/>
          <p:nvPr userDrawn="1"/>
        </p:nvCxnSpPr>
        <p:spPr>
          <a:xfrm flipH="1">
            <a:off x="7666369" y="698903"/>
            <a:ext cx="0" cy="6159097"/>
          </a:xfrm>
          <a:prstGeom prst="line">
            <a:avLst/>
          </a:prstGeom>
          <a:noFill/>
          <a:ln w="6350" cap="flat" cmpd="sng" algn="ctr">
            <a:solidFill>
              <a:srgbClr val="3C3C3B"/>
            </a:solidFill>
            <a:prstDash val="solid"/>
            <a:miter lim="800000"/>
          </a:ln>
          <a:effectLst/>
        </p:spPr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38F8E2B-FF04-AB46-AB22-3821838ADC23}"/>
              </a:ext>
            </a:extLst>
          </p:cNvPr>
          <p:cNvCxnSpPr/>
          <p:nvPr userDrawn="1"/>
        </p:nvCxnSpPr>
        <p:spPr>
          <a:xfrm flipH="1">
            <a:off x="4202001" y="698903"/>
            <a:ext cx="0" cy="6159097"/>
          </a:xfrm>
          <a:prstGeom prst="line">
            <a:avLst/>
          </a:prstGeom>
          <a:noFill/>
          <a:ln w="6350" cap="flat" cmpd="sng" algn="ctr">
            <a:solidFill>
              <a:srgbClr val="3C3C3B"/>
            </a:solidFill>
            <a:prstDash val="solid"/>
            <a:miter lim="800000"/>
          </a:ln>
          <a:effectLst/>
        </p:spPr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EFE866-27D6-C74D-B757-04FA3DF7B8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86817" y="2668005"/>
            <a:ext cx="2754569" cy="393458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133"/>
            </a:lvl1pPr>
            <a:lvl2pPr marL="544230" indent="0">
              <a:buNone/>
              <a:defRPr sz="2133"/>
            </a:lvl2pPr>
            <a:lvl3pPr marL="1088461" indent="0">
              <a:buNone/>
              <a:defRPr sz="2133"/>
            </a:lvl3pPr>
            <a:lvl4pPr marL="1632693" indent="0">
              <a:buNone/>
              <a:defRPr sz="2133"/>
            </a:lvl4pPr>
            <a:lvl5pPr marL="2176923" indent="0">
              <a:buNone/>
              <a:defRPr sz="2133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34CF75F0-3D5D-5943-97CF-53D6836C501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56902" y="2668006"/>
            <a:ext cx="2754569" cy="393458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133"/>
            </a:lvl1pPr>
            <a:lvl2pPr marL="544230" indent="0">
              <a:buNone/>
              <a:defRPr sz="2133"/>
            </a:lvl2pPr>
            <a:lvl3pPr marL="1088461" indent="0">
              <a:buNone/>
              <a:defRPr sz="2133"/>
            </a:lvl3pPr>
            <a:lvl4pPr marL="1632693" indent="0">
              <a:buNone/>
              <a:defRPr sz="2133"/>
            </a:lvl4pPr>
            <a:lvl5pPr marL="2176923" indent="0">
              <a:buNone/>
              <a:defRPr sz="2133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E92833B-21E3-5A4E-BB45-06129F6836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21270" y="2668006"/>
            <a:ext cx="2754569" cy="393458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133"/>
            </a:lvl1pPr>
            <a:lvl2pPr marL="544230" indent="0">
              <a:buNone/>
              <a:defRPr sz="2133"/>
            </a:lvl2pPr>
            <a:lvl3pPr marL="1088461" indent="0">
              <a:buNone/>
              <a:defRPr sz="2133"/>
            </a:lvl3pPr>
            <a:lvl4pPr marL="1632693" indent="0">
              <a:buNone/>
              <a:defRPr sz="2133"/>
            </a:lvl4pPr>
            <a:lvl5pPr marL="2176923" indent="0">
              <a:buNone/>
              <a:defRPr sz="2133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522759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Keskeiset huomio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">
            <a:extLst>
              <a:ext uri="{FF2B5EF4-FFF2-40B4-BE49-F238E27FC236}">
                <a16:creationId xmlns:a16="http://schemas.microsoft.com/office/drawing/2014/main" id="{9CC5B9D3-8B5D-6D41-BDAD-BB79167E5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731" y="-3"/>
            <a:ext cx="9906733" cy="698896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17" name="Dian numeron paikkamerkki 5">
            <a:extLst>
              <a:ext uri="{FF2B5EF4-FFF2-40B4-BE49-F238E27FC236}">
                <a16:creationId xmlns:a16="http://schemas.microsoft.com/office/drawing/2014/main" id="{C0C69A46-401A-ED4F-A2B9-95DF682436CE}"/>
              </a:ext>
            </a:extLst>
          </p:cNvPr>
          <p:cNvSpPr txBox="1"/>
          <p:nvPr userDrawn="1"/>
        </p:nvSpPr>
        <p:spPr>
          <a:xfrm>
            <a:off x="11885745" y="151467"/>
            <a:ext cx="306255" cy="395956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ctr" defTabSz="408183" rtl="0" eaLnBrk="1" latinLnBrk="0" hangingPunct="1">
              <a:defRPr sz="7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818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5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3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1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0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84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857027-099E-9740-966F-CB4612204900}" type="slidenum">
              <a:rPr lang="fi-FI" sz="933" smtClean="0">
                <a:solidFill>
                  <a:schemeClr val="tx1"/>
                </a:solidFill>
              </a:rPr>
              <a:t>‹#›</a:t>
            </a:fld>
            <a:endParaRPr lang="fi-FI" sz="933">
              <a:solidFill>
                <a:schemeClr val="tx1"/>
              </a:solidFill>
            </a:endParaRP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2D46F433-BD12-E04A-9152-8A16A753D9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5400000">
            <a:off x="9614945" y="3203988"/>
            <a:ext cx="4847851" cy="306256"/>
          </a:xfrm>
        </p:spPr>
        <p:txBody>
          <a:bodyPr anchor="ctr">
            <a:noAutofit/>
          </a:bodyPr>
          <a:lstStyle>
            <a:lvl1pPr marL="0" indent="0">
              <a:buNone/>
              <a:defRPr sz="933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FI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B461624-FF36-6847-98ED-3C9F9CBFFB1C}"/>
              </a:ext>
            </a:extLst>
          </p:cNvPr>
          <p:cNvCxnSpPr/>
          <p:nvPr userDrawn="1"/>
        </p:nvCxnSpPr>
        <p:spPr>
          <a:xfrm flipH="1">
            <a:off x="737633" y="0"/>
            <a:ext cx="0" cy="6858000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AEDA37B-87BB-F44D-A06A-720C365018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04523" y="713603"/>
            <a:ext cx="8775415" cy="2042044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667" b="0"/>
            </a:lvl1pPr>
          </a:lstStyle>
          <a:p>
            <a:pPr lvl="0"/>
            <a:r>
              <a:rPr lang="en-GB"/>
              <a:t>Click to edit</a:t>
            </a:r>
            <a:endParaRPr lang="en-FI"/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D9A998A5-D5AB-6944-9644-73E21E478C6E}"/>
              </a:ext>
            </a:extLst>
          </p:cNvPr>
          <p:cNvCxnSpPr/>
          <p:nvPr userDrawn="1"/>
        </p:nvCxnSpPr>
        <p:spPr>
          <a:xfrm flipH="1">
            <a:off x="737633" y="0"/>
            <a:ext cx="0" cy="6858000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B711783E-CBF6-9B4A-BB80-28A11F6C38D4}"/>
              </a:ext>
            </a:extLst>
          </p:cNvPr>
          <p:cNvCxnSpPr/>
          <p:nvPr userDrawn="1"/>
        </p:nvCxnSpPr>
        <p:spPr>
          <a:xfrm flipH="1">
            <a:off x="11130737" y="698912"/>
            <a:ext cx="0" cy="6159088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8413958-372F-434C-AD38-8624FF27EC36}"/>
              </a:ext>
            </a:extLst>
          </p:cNvPr>
          <p:cNvCxnSpPr/>
          <p:nvPr userDrawn="1"/>
        </p:nvCxnSpPr>
        <p:spPr>
          <a:xfrm flipH="1">
            <a:off x="747623" y="2748844"/>
            <a:ext cx="10383115" cy="0"/>
          </a:xfrm>
          <a:prstGeom prst="line">
            <a:avLst/>
          </a:prstGeom>
          <a:noFill/>
          <a:ln w="6350" cap="flat" cmpd="sng" algn="ctr">
            <a:solidFill>
              <a:srgbClr val="3C3C3B"/>
            </a:solidFill>
            <a:prstDash val="solid"/>
            <a:miter lim="800000"/>
          </a:ln>
          <a:effectLst/>
        </p:spPr>
      </p:cxnSp>
      <p:sp>
        <p:nvSpPr>
          <p:cNvPr id="38" name="Oval 37">
            <a:extLst>
              <a:ext uri="{FF2B5EF4-FFF2-40B4-BE49-F238E27FC236}">
                <a16:creationId xmlns:a16="http://schemas.microsoft.com/office/drawing/2014/main" id="{E4C7FA13-1C37-554C-93F4-5616A8498701}"/>
              </a:ext>
            </a:extLst>
          </p:cNvPr>
          <p:cNvSpPr/>
          <p:nvPr userDrawn="1"/>
        </p:nvSpPr>
        <p:spPr>
          <a:xfrm>
            <a:off x="403536" y="1387459"/>
            <a:ext cx="668195" cy="668195"/>
          </a:xfrm>
          <a:prstGeom prst="ellipse">
            <a:avLst/>
          </a:prstGeom>
          <a:solidFill>
            <a:srgbClr val="FFD6A9"/>
          </a:solidFill>
          <a:ln>
            <a:noFill/>
          </a:ln>
          <a:effectLst>
            <a:outerShdw blurRad="65992" sx="99628" sy="99628" algn="ctr" rotWithShape="0">
              <a:prstClr val="black">
                <a:alpha val="10408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I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093F9E7A-437B-3241-8B72-6C2D8827A7E4}"/>
              </a:ext>
            </a:extLst>
          </p:cNvPr>
          <p:cNvSpPr/>
          <p:nvPr userDrawn="1"/>
        </p:nvSpPr>
        <p:spPr>
          <a:xfrm>
            <a:off x="404841" y="3405747"/>
            <a:ext cx="668195" cy="66819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5992" sx="99628" sy="99628" algn="ctr" rotWithShape="0">
              <a:prstClr val="black">
                <a:alpha val="10408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I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DDA58C7D-E3A8-8345-AAC9-3A1DE57E97D7}"/>
              </a:ext>
            </a:extLst>
          </p:cNvPr>
          <p:cNvSpPr/>
          <p:nvPr userDrawn="1"/>
        </p:nvSpPr>
        <p:spPr>
          <a:xfrm>
            <a:off x="384117" y="5480915"/>
            <a:ext cx="668195" cy="66819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5992" sx="99628" sy="99628" algn="ctr" rotWithShape="0">
              <a:prstClr val="black">
                <a:alpha val="10408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I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5428A024-D14C-484E-879E-47D36DF7895D}"/>
              </a:ext>
            </a:extLst>
          </p:cNvPr>
          <p:cNvCxnSpPr/>
          <p:nvPr userDrawn="1"/>
        </p:nvCxnSpPr>
        <p:spPr>
          <a:xfrm flipH="1">
            <a:off x="761169" y="4803421"/>
            <a:ext cx="10383115" cy="0"/>
          </a:xfrm>
          <a:prstGeom prst="line">
            <a:avLst/>
          </a:prstGeom>
          <a:noFill/>
          <a:ln w="6350" cap="flat" cmpd="sng" algn="ctr">
            <a:solidFill>
              <a:srgbClr val="3C3C3B"/>
            </a:solidFill>
            <a:prstDash val="solid"/>
            <a:miter lim="800000"/>
          </a:ln>
          <a:effectLst/>
        </p:spPr>
      </p:cxnSp>
      <p:sp>
        <p:nvSpPr>
          <p:cNvPr id="47" name="Text Placeholder 7">
            <a:extLst>
              <a:ext uri="{FF2B5EF4-FFF2-40B4-BE49-F238E27FC236}">
                <a16:creationId xmlns:a16="http://schemas.microsoft.com/office/drawing/2014/main" id="{1BCA949C-802A-6146-BA70-BCC8AAE7CD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04523" y="2763555"/>
            <a:ext cx="8775411" cy="2046669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667" b="0"/>
            </a:lvl1pPr>
          </a:lstStyle>
          <a:p>
            <a:pPr lvl="0"/>
            <a:r>
              <a:rPr lang="en-GB"/>
              <a:t>Click to edit</a:t>
            </a:r>
            <a:endParaRPr lang="en-FI"/>
          </a:p>
        </p:txBody>
      </p:sp>
      <p:sp>
        <p:nvSpPr>
          <p:cNvPr id="48" name="Text Placeholder 7">
            <a:extLst>
              <a:ext uri="{FF2B5EF4-FFF2-40B4-BE49-F238E27FC236}">
                <a16:creationId xmlns:a16="http://schemas.microsoft.com/office/drawing/2014/main" id="{65B98137-718E-C649-A6EA-6317C72416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04524" y="4811331"/>
            <a:ext cx="8775411" cy="2046669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667" b="0"/>
            </a:lvl1pPr>
          </a:lstStyle>
          <a:p>
            <a:pPr lvl="0"/>
            <a:r>
              <a:rPr lang="en-GB"/>
              <a:t>Click to edit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476800340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P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">
            <a:extLst>
              <a:ext uri="{FF2B5EF4-FFF2-40B4-BE49-F238E27FC236}">
                <a16:creationId xmlns:a16="http://schemas.microsoft.com/office/drawing/2014/main" id="{9CC5B9D3-8B5D-6D41-BDAD-BB79167E5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731" y="-3"/>
            <a:ext cx="9906733" cy="698896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17" name="Dian numeron paikkamerkki 5">
            <a:extLst>
              <a:ext uri="{FF2B5EF4-FFF2-40B4-BE49-F238E27FC236}">
                <a16:creationId xmlns:a16="http://schemas.microsoft.com/office/drawing/2014/main" id="{C0C69A46-401A-ED4F-A2B9-95DF682436CE}"/>
              </a:ext>
            </a:extLst>
          </p:cNvPr>
          <p:cNvSpPr txBox="1"/>
          <p:nvPr userDrawn="1"/>
        </p:nvSpPr>
        <p:spPr>
          <a:xfrm>
            <a:off x="11885745" y="151467"/>
            <a:ext cx="306255" cy="395956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ctr" defTabSz="408183" rtl="0" eaLnBrk="1" latinLnBrk="0" hangingPunct="1">
              <a:defRPr sz="7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818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5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3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1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0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84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857027-099E-9740-966F-CB4612204900}" type="slidenum">
              <a:rPr lang="fi-FI" sz="933" smtClean="0">
                <a:solidFill>
                  <a:schemeClr val="tx1"/>
                </a:solidFill>
              </a:rPr>
              <a:t>‹#›</a:t>
            </a:fld>
            <a:endParaRPr lang="fi-FI" sz="933">
              <a:solidFill>
                <a:schemeClr val="tx1"/>
              </a:solidFill>
            </a:endParaRP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2D46F433-BD12-E04A-9152-8A16A753D9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5400000">
            <a:off x="9614945" y="3203988"/>
            <a:ext cx="4847851" cy="306256"/>
          </a:xfrm>
        </p:spPr>
        <p:txBody>
          <a:bodyPr anchor="ctr">
            <a:noAutofit/>
          </a:bodyPr>
          <a:lstStyle>
            <a:lvl1pPr marL="0" indent="0">
              <a:buNone/>
              <a:defRPr sz="933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FI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B461624-FF36-6847-98ED-3C9F9CBFFB1C}"/>
              </a:ext>
            </a:extLst>
          </p:cNvPr>
          <p:cNvCxnSpPr/>
          <p:nvPr userDrawn="1"/>
        </p:nvCxnSpPr>
        <p:spPr>
          <a:xfrm flipH="1">
            <a:off x="737633" y="0"/>
            <a:ext cx="0" cy="6858000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46F8F2A-9FC7-124C-AB0F-5F5DC3C96E11}"/>
              </a:ext>
            </a:extLst>
          </p:cNvPr>
          <p:cNvCxnSpPr/>
          <p:nvPr userDrawn="1"/>
        </p:nvCxnSpPr>
        <p:spPr>
          <a:xfrm flipH="1">
            <a:off x="7731509" y="1861560"/>
            <a:ext cx="0" cy="4996441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B4D2333-FB62-DF47-A3EB-0B9220FC6812}"/>
              </a:ext>
            </a:extLst>
          </p:cNvPr>
          <p:cNvCxnSpPr/>
          <p:nvPr userDrawn="1"/>
        </p:nvCxnSpPr>
        <p:spPr>
          <a:xfrm flipH="1">
            <a:off x="3578943" y="1861560"/>
            <a:ext cx="0" cy="4996441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899DB7F-425E-8545-BD7C-CCEAF2CCA8D6}"/>
              </a:ext>
            </a:extLst>
          </p:cNvPr>
          <p:cNvCxnSpPr/>
          <p:nvPr userDrawn="1"/>
        </p:nvCxnSpPr>
        <p:spPr>
          <a:xfrm flipH="1">
            <a:off x="755881" y="1870388"/>
            <a:ext cx="11128143" cy="0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F5C51EE7-E66E-3141-A998-92216E6A13B7}"/>
              </a:ext>
            </a:extLst>
          </p:cNvPr>
          <p:cNvSpPr/>
          <p:nvPr userDrawn="1"/>
        </p:nvSpPr>
        <p:spPr>
          <a:xfrm rot="5400000">
            <a:off x="3465243" y="4900665"/>
            <a:ext cx="1591876" cy="56872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36DFF">
                  <a:alpha val="80000"/>
                </a:srgbClr>
              </a:gs>
              <a:gs pos="100000">
                <a:srgbClr val="FFD6A9"/>
              </a:gs>
            </a:gsLst>
            <a:lin ang="108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4C04AA45-58ED-5549-A2D7-1236BB4AA203}"/>
              </a:ext>
            </a:extLst>
          </p:cNvPr>
          <p:cNvSpPr/>
          <p:nvPr userDrawn="1"/>
        </p:nvSpPr>
        <p:spPr>
          <a:xfrm rot="5400000">
            <a:off x="3456189" y="3853546"/>
            <a:ext cx="1610017" cy="56871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AD9C">
                  <a:alpha val="79891"/>
                </a:srgbClr>
              </a:gs>
              <a:gs pos="100000">
                <a:srgbClr val="FFD6A9"/>
              </a:gs>
            </a:gsLst>
            <a:lin ang="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AC4054B-8ABE-1E49-847F-513B9368CE2F}"/>
              </a:ext>
            </a:extLst>
          </p:cNvPr>
          <p:cNvGrpSpPr/>
          <p:nvPr userDrawn="1"/>
        </p:nvGrpSpPr>
        <p:grpSpPr>
          <a:xfrm>
            <a:off x="3976370" y="4375019"/>
            <a:ext cx="568717" cy="563815"/>
            <a:chOff x="365831" y="3031499"/>
            <a:chExt cx="413407" cy="409843"/>
          </a:xfrm>
          <a:effectLst>
            <a:outerShdw blurRad="63500" algn="ctr" rotWithShape="0">
              <a:prstClr val="black">
                <a:alpha val="10000"/>
              </a:prstClr>
            </a:outerShdw>
          </a:effectLst>
        </p:grpSpPr>
        <p:sp>
          <p:nvSpPr>
            <p:cNvPr id="42" name="Ellipsi 18">
              <a:extLst>
                <a:ext uri="{FF2B5EF4-FFF2-40B4-BE49-F238E27FC236}">
                  <a16:creationId xmlns:a16="http://schemas.microsoft.com/office/drawing/2014/main" id="{43F3717E-186C-7248-BBD1-F6CD851817C5}"/>
                </a:ext>
              </a:extLst>
            </p:cNvPr>
            <p:cNvSpPr/>
            <p:nvPr/>
          </p:nvSpPr>
          <p:spPr>
            <a:xfrm>
              <a:off x="365831" y="3031499"/>
              <a:ext cx="413407" cy="409843"/>
            </a:xfrm>
            <a:prstGeom prst="ellipse">
              <a:avLst/>
            </a:prstGeom>
            <a:solidFill>
              <a:srgbClr val="FFD6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fi-FI" sz="1800">
                <a:solidFill>
                  <a:srgbClr val="3C3C3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3" name="Kuva 19">
              <a:extLst>
                <a:ext uri="{FF2B5EF4-FFF2-40B4-BE49-F238E27FC236}">
                  <a16:creationId xmlns:a16="http://schemas.microsoft.com/office/drawing/2014/main" id="{9F9C8D4B-2760-064A-AD73-56089219C2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088" y="3168041"/>
              <a:ext cx="209585" cy="149703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41414B19-5352-D648-B13F-FBFA5527499B}"/>
              </a:ext>
            </a:extLst>
          </p:cNvPr>
          <p:cNvGrpSpPr/>
          <p:nvPr userDrawn="1"/>
        </p:nvGrpSpPr>
        <p:grpSpPr>
          <a:xfrm>
            <a:off x="3976370" y="3332891"/>
            <a:ext cx="568717" cy="563815"/>
            <a:chOff x="2747193" y="2163117"/>
            <a:chExt cx="579268" cy="574274"/>
          </a:xfrm>
          <a:effectLst>
            <a:outerShdw blurRad="63500" algn="ctr" rotWithShape="0">
              <a:prstClr val="black">
                <a:alpha val="10000"/>
              </a:prstClr>
            </a:outerShdw>
          </a:effectLst>
        </p:grpSpPr>
        <p:sp>
          <p:nvSpPr>
            <p:cNvPr id="49" name="Ellipsi 21">
              <a:extLst>
                <a:ext uri="{FF2B5EF4-FFF2-40B4-BE49-F238E27FC236}">
                  <a16:creationId xmlns:a16="http://schemas.microsoft.com/office/drawing/2014/main" id="{C89C01ED-D824-8B44-88F6-FDC0C4425BEF}"/>
                </a:ext>
              </a:extLst>
            </p:cNvPr>
            <p:cNvSpPr/>
            <p:nvPr/>
          </p:nvSpPr>
          <p:spPr>
            <a:xfrm>
              <a:off x="2747193" y="2163117"/>
              <a:ext cx="579268" cy="574274"/>
            </a:xfrm>
            <a:prstGeom prst="ellipse">
              <a:avLst/>
            </a:prstGeom>
            <a:solidFill>
              <a:srgbClr val="00AD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fi-FI" sz="1800">
                <a:solidFill>
                  <a:srgbClr val="3C3C3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0" name="Kuva 22">
              <a:extLst>
                <a:ext uri="{FF2B5EF4-FFF2-40B4-BE49-F238E27FC236}">
                  <a16:creationId xmlns:a16="http://schemas.microsoft.com/office/drawing/2014/main" id="{35790EB7-7C82-9848-BC60-B2B5084C67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1068" y="2235186"/>
              <a:ext cx="406611" cy="406611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4C60E0C2-4414-5E43-85E7-343AA4FD5F9B}"/>
              </a:ext>
            </a:extLst>
          </p:cNvPr>
          <p:cNvGrpSpPr/>
          <p:nvPr userDrawn="1"/>
        </p:nvGrpSpPr>
        <p:grpSpPr>
          <a:xfrm>
            <a:off x="3976370" y="5417147"/>
            <a:ext cx="568717" cy="563815"/>
            <a:chOff x="2785932" y="3551438"/>
            <a:chExt cx="579268" cy="574274"/>
          </a:xfrm>
          <a:effectLst>
            <a:outerShdw blurRad="63500" algn="ctr" rotWithShape="0">
              <a:prstClr val="black">
                <a:alpha val="10000"/>
              </a:prstClr>
            </a:outerShdw>
          </a:effectLst>
        </p:grpSpPr>
        <p:sp>
          <p:nvSpPr>
            <p:cNvPr id="52" name="Ellipsi 24">
              <a:extLst>
                <a:ext uri="{FF2B5EF4-FFF2-40B4-BE49-F238E27FC236}">
                  <a16:creationId xmlns:a16="http://schemas.microsoft.com/office/drawing/2014/main" id="{19002A67-6CDD-C74D-9E40-11325141DF6F}"/>
                </a:ext>
              </a:extLst>
            </p:cNvPr>
            <p:cNvSpPr/>
            <p:nvPr/>
          </p:nvSpPr>
          <p:spPr>
            <a:xfrm>
              <a:off x="2785932" y="3551438"/>
              <a:ext cx="579268" cy="574274"/>
            </a:xfrm>
            <a:prstGeom prst="ellipse">
              <a:avLst/>
            </a:prstGeom>
            <a:solidFill>
              <a:srgbClr val="F36D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fi-FI" sz="1800">
                <a:solidFill>
                  <a:srgbClr val="3C3C3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3" name="Kuva 25">
              <a:extLst>
                <a:ext uri="{FF2B5EF4-FFF2-40B4-BE49-F238E27FC236}">
                  <a16:creationId xmlns:a16="http://schemas.microsoft.com/office/drawing/2014/main" id="{D0422D0B-8D4A-C747-8C09-D7A3945F8B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4408" y="3656809"/>
              <a:ext cx="406612" cy="406612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CA00C7-A801-1B47-8135-7CC953493F9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23722" y="698894"/>
            <a:ext cx="9906733" cy="1160897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1867" b="1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6" name="Text Placeholder 2">
            <a:extLst>
              <a:ext uri="{FF2B5EF4-FFF2-40B4-BE49-F238E27FC236}">
                <a16:creationId xmlns:a16="http://schemas.microsoft.com/office/drawing/2014/main" id="{564109EA-1864-8E49-ABC7-64DC54FC236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1821" y="2153156"/>
            <a:ext cx="2453849" cy="419744"/>
          </a:xfrm>
        </p:spPr>
        <p:txBody>
          <a:bodyPr>
            <a:noAutofit/>
          </a:bodyPr>
          <a:lstStyle>
            <a:lvl1pPr marL="0" indent="0">
              <a:buNone/>
              <a:defRPr sz="2933"/>
            </a:lvl1pPr>
            <a:lvl2pPr marL="544230" indent="0">
              <a:buNone/>
              <a:defRPr sz="2133"/>
            </a:lvl2pPr>
            <a:lvl3pPr marL="1088461" indent="0">
              <a:buNone/>
              <a:defRPr sz="2133"/>
            </a:lvl3pPr>
            <a:lvl4pPr marL="1632693" indent="0">
              <a:buNone/>
              <a:defRPr sz="2133"/>
            </a:lvl4pPr>
            <a:lvl5pPr marL="2176923" indent="0">
              <a:buNone/>
              <a:defRPr sz="2133"/>
            </a:lvl5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57" name="Text Placeholder 2">
            <a:extLst>
              <a:ext uri="{FF2B5EF4-FFF2-40B4-BE49-F238E27FC236}">
                <a16:creationId xmlns:a16="http://schemas.microsoft.com/office/drawing/2014/main" id="{4FFC4EF9-C56B-8A45-80C9-878DAEDA96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01821" y="2595777"/>
            <a:ext cx="2453849" cy="419744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544230" indent="0">
              <a:buNone/>
              <a:defRPr sz="2133"/>
            </a:lvl2pPr>
            <a:lvl3pPr marL="1088461" indent="0">
              <a:buNone/>
              <a:defRPr sz="2133"/>
            </a:lvl3pPr>
            <a:lvl4pPr marL="1632693" indent="0">
              <a:buNone/>
              <a:defRPr sz="2133"/>
            </a:lvl4pPr>
            <a:lvl5pPr marL="2176923" indent="0">
              <a:buNone/>
              <a:defRPr sz="2133"/>
            </a:lvl5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id="{692E0A24-1485-3D44-973A-E27AF53A24E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84711" y="2153156"/>
            <a:ext cx="3723519" cy="419744"/>
          </a:xfrm>
        </p:spPr>
        <p:txBody>
          <a:bodyPr>
            <a:noAutofit/>
          </a:bodyPr>
          <a:lstStyle>
            <a:lvl1pPr marL="0" indent="0">
              <a:buNone/>
              <a:defRPr sz="2933"/>
            </a:lvl1pPr>
            <a:lvl2pPr marL="544230" indent="0">
              <a:buNone/>
              <a:defRPr sz="2133"/>
            </a:lvl2pPr>
            <a:lvl3pPr marL="1088461" indent="0">
              <a:buNone/>
              <a:defRPr sz="2133"/>
            </a:lvl3pPr>
            <a:lvl4pPr marL="1632693" indent="0">
              <a:buNone/>
              <a:defRPr sz="2133"/>
            </a:lvl4pPr>
            <a:lvl5pPr marL="2176923" indent="0">
              <a:buNone/>
              <a:defRPr sz="2133"/>
            </a:lvl5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C6D8B50D-2E5D-6447-8AD8-35EC727260B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84711" y="2595777"/>
            <a:ext cx="3723519" cy="419744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544230" indent="0">
              <a:buNone/>
              <a:defRPr sz="2133"/>
            </a:lvl2pPr>
            <a:lvl3pPr marL="1088461" indent="0">
              <a:buNone/>
              <a:defRPr sz="2133"/>
            </a:lvl3pPr>
            <a:lvl4pPr marL="1632693" indent="0">
              <a:buNone/>
              <a:defRPr sz="2133"/>
            </a:lvl4pPr>
            <a:lvl5pPr marL="2176923" indent="0">
              <a:buNone/>
              <a:defRPr sz="2133"/>
            </a:lvl5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46AF2D59-9B90-C141-8EFA-072F79E0167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954791" y="2153156"/>
            <a:ext cx="3705983" cy="419744"/>
          </a:xfrm>
        </p:spPr>
        <p:txBody>
          <a:bodyPr>
            <a:noAutofit/>
          </a:bodyPr>
          <a:lstStyle>
            <a:lvl1pPr marL="0" indent="0">
              <a:buNone/>
              <a:defRPr sz="2933"/>
            </a:lvl1pPr>
            <a:lvl2pPr marL="544230" indent="0">
              <a:buNone/>
              <a:defRPr sz="2133"/>
            </a:lvl2pPr>
            <a:lvl3pPr marL="1088461" indent="0">
              <a:buNone/>
              <a:defRPr sz="2133"/>
            </a:lvl3pPr>
            <a:lvl4pPr marL="1632693" indent="0">
              <a:buNone/>
              <a:defRPr sz="2133"/>
            </a:lvl4pPr>
            <a:lvl5pPr marL="2176923" indent="0">
              <a:buNone/>
              <a:defRPr sz="2133"/>
            </a:lvl5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CC4F2FD3-A2D8-FE44-80F1-C79C7DA34E9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954791" y="2595777"/>
            <a:ext cx="3705983" cy="419744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544230" indent="0">
              <a:buNone/>
              <a:defRPr sz="2133"/>
            </a:lvl2pPr>
            <a:lvl3pPr marL="1088461" indent="0">
              <a:buNone/>
              <a:defRPr sz="2133"/>
            </a:lvl3pPr>
            <a:lvl4pPr marL="1632693" indent="0">
              <a:buNone/>
              <a:defRPr sz="2133"/>
            </a:lvl4pPr>
            <a:lvl5pPr marL="2176923" indent="0">
              <a:buNone/>
              <a:defRPr sz="2133"/>
            </a:lvl5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63" name="Text Placeholder 4">
            <a:extLst>
              <a:ext uri="{FF2B5EF4-FFF2-40B4-BE49-F238E27FC236}">
                <a16:creationId xmlns:a16="http://schemas.microsoft.com/office/drawing/2014/main" id="{803126AF-4C32-9B40-A2D7-23AB80C348F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0214" y="3304979"/>
            <a:ext cx="2571743" cy="1058952"/>
          </a:xfrm>
        </p:spPr>
        <p:txBody>
          <a:bodyPr anchor="ctr">
            <a:noAutofit/>
          </a:bodyPr>
          <a:lstStyle>
            <a:lvl1pPr marL="0" indent="0">
              <a:buNone/>
              <a:defRPr sz="11733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xx</a:t>
            </a:r>
            <a:endParaRPr lang="en-FI"/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224811AD-3525-4949-BCA0-BE21448AB0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10215" y="6204193"/>
            <a:ext cx="2445455" cy="419744"/>
          </a:xfrm>
        </p:spPr>
        <p:txBody>
          <a:bodyPr anchor="b">
            <a:noAutofit/>
          </a:bodyPr>
          <a:lstStyle>
            <a:lvl1pPr marL="0" indent="0">
              <a:buNone/>
              <a:defRPr sz="800"/>
            </a:lvl1pPr>
            <a:lvl2pPr marL="544230" indent="0">
              <a:buNone/>
              <a:defRPr sz="2133"/>
            </a:lvl2pPr>
            <a:lvl3pPr marL="1088461" indent="0">
              <a:buNone/>
              <a:defRPr sz="2133"/>
            </a:lvl3pPr>
            <a:lvl4pPr marL="1632693" indent="0">
              <a:buNone/>
              <a:defRPr sz="2133"/>
            </a:lvl4pPr>
            <a:lvl5pPr marL="2176923" indent="0">
              <a:buNone/>
              <a:defRPr sz="2133"/>
            </a:lvl5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65" name="Text Placeholder 4">
            <a:extLst>
              <a:ext uri="{FF2B5EF4-FFF2-40B4-BE49-F238E27FC236}">
                <a16:creationId xmlns:a16="http://schemas.microsoft.com/office/drawing/2014/main" id="{5BE894E8-1B14-054B-85E3-A6DD81D94A7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96000" y="3351078"/>
            <a:ext cx="1389221" cy="615553"/>
          </a:xfrm>
        </p:spPr>
        <p:txBody>
          <a:bodyPr anchor="ctr">
            <a:noAutofit/>
          </a:bodyPr>
          <a:lstStyle>
            <a:lvl1pPr marL="0" indent="0" algn="r">
              <a:buNone/>
              <a:defRPr sz="4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err="1"/>
              <a:t>Xx %</a:t>
            </a:r>
            <a:endParaRPr lang="en-FI"/>
          </a:p>
        </p:txBody>
      </p:sp>
      <p:sp>
        <p:nvSpPr>
          <p:cNvPr id="66" name="Text Placeholder 4">
            <a:extLst>
              <a:ext uri="{FF2B5EF4-FFF2-40B4-BE49-F238E27FC236}">
                <a16:creationId xmlns:a16="http://schemas.microsoft.com/office/drawing/2014/main" id="{D2AE253F-88DF-234E-8D3C-9B79AAD9AFF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96000" y="4401448"/>
            <a:ext cx="1389221" cy="615553"/>
          </a:xfrm>
        </p:spPr>
        <p:txBody>
          <a:bodyPr anchor="ctr">
            <a:noAutofit/>
          </a:bodyPr>
          <a:lstStyle>
            <a:lvl1pPr marL="0" indent="0" algn="r">
              <a:buNone/>
              <a:defRPr sz="4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err="1"/>
              <a:t>Xx %</a:t>
            </a:r>
            <a:endParaRPr lang="en-FI"/>
          </a:p>
        </p:txBody>
      </p:sp>
      <p:sp>
        <p:nvSpPr>
          <p:cNvPr id="67" name="Text Placeholder 4">
            <a:extLst>
              <a:ext uri="{FF2B5EF4-FFF2-40B4-BE49-F238E27FC236}">
                <a16:creationId xmlns:a16="http://schemas.microsoft.com/office/drawing/2014/main" id="{4EBFE81A-8019-7F46-B099-6D47823901F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112855" y="5417148"/>
            <a:ext cx="1389221" cy="615553"/>
          </a:xfrm>
        </p:spPr>
        <p:txBody>
          <a:bodyPr anchor="ctr">
            <a:noAutofit/>
          </a:bodyPr>
          <a:lstStyle>
            <a:lvl1pPr marL="0" indent="0" algn="r">
              <a:buNone/>
              <a:defRPr sz="4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err="1"/>
              <a:t>Xx %</a:t>
            </a:r>
            <a:endParaRPr lang="en-FI"/>
          </a:p>
        </p:txBody>
      </p:sp>
      <p:sp>
        <p:nvSpPr>
          <p:cNvPr id="71" name="Text Placeholder 2">
            <a:extLst>
              <a:ext uri="{FF2B5EF4-FFF2-40B4-BE49-F238E27FC236}">
                <a16:creationId xmlns:a16="http://schemas.microsoft.com/office/drawing/2014/main" id="{604D977A-318C-2A4F-9693-532F6D65D96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768251" y="3479937"/>
            <a:ext cx="1913445" cy="319919"/>
          </a:xfrm>
        </p:spPr>
        <p:txBody>
          <a:bodyPr>
            <a:noAutofit/>
          </a:bodyPr>
          <a:lstStyle>
            <a:lvl1pPr marL="0" indent="0">
              <a:buNone/>
              <a:defRPr sz="1867"/>
            </a:lvl1pPr>
            <a:lvl2pPr marL="544230" indent="0">
              <a:buNone/>
              <a:defRPr sz="2133"/>
            </a:lvl2pPr>
            <a:lvl3pPr marL="1088461" indent="0">
              <a:buNone/>
              <a:defRPr sz="2133"/>
            </a:lvl3pPr>
            <a:lvl4pPr marL="1632693" indent="0">
              <a:buNone/>
              <a:defRPr sz="2133"/>
            </a:lvl4pPr>
            <a:lvl5pPr marL="2176923" indent="0">
              <a:buNone/>
              <a:defRPr sz="2133"/>
            </a:lvl5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72" name="Text Placeholder 2">
            <a:extLst>
              <a:ext uri="{FF2B5EF4-FFF2-40B4-BE49-F238E27FC236}">
                <a16:creationId xmlns:a16="http://schemas.microsoft.com/office/drawing/2014/main" id="{36454D8E-1F12-2742-8DB2-0AC21B6D41E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768251" y="3774926"/>
            <a:ext cx="1913447" cy="1716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544230" indent="0">
              <a:buNone/>
              <a:defRPr sz="2133"/>
            </a:lvl2pPr>
            <a:lvl3pPr marL="1088461" indent="0">
              <a:buNone/>
              <a:defRPr sz="2133"/>
            </a:lvl3pPr>
            <a:lvl4pPr marL="1632693" indent="0">
              <a:buNone/>
              <a:defRPr sz="2133"/>
            </a:lvl4pPr>
            <a:lvl5pPr marL="2176923" indent="0">
              <a:buNone/>
              <a:defRPr sz="2133"/>
            </a:lvl5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73" name="Text Placeholder 2">
            <a:extLst>
              <a:ext uri="{FF2B5EF4-FFF2-40B4-BE49-F238E27FC236}">
                <a16:creationId xmlns:a16="http://schemas.microsoft.com/office/drawing/2014/main" id="{B35FED65-0FB0-AB44-B4D1-D399385C78F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768251" y="4529823"/>
            <a:ext cx="1913445" cy="319919"/>
          </a:xfrm>
        </p:spPr>
        <p:txBody>
          <a:bodyPr>
            <a:noAutofit/>
          </a:bodyPr>
          <a:lstStyle>
            <a:lvl1pPr marL="0" indent="0">
              <a:buNone/>
              <a:defRPr sz="1867"/>
            </a:lvl1pPr>
            <a:lvl2pPr marL="544230" indent="0">
              <a:buNone/>
              <a:defRPr sz="2133"/>
            </a:lvl2pPr>
            <a:lvl3pPr marL="1088461" indent="0">
              <a:buNone/>
              <a:defRPr sz="2133"/>
            </a:lvl3pPr>
            <a:lvl4pPr marL="1632693" indent="0">
              <a:buNone/>
              <a:defRPr sz="2133"/>
            </a:lvl4pPr>
            <a:lvl5pPr marL="2176923" indent="0">
              <a:buNone/>
              <a:defRPr sz="2133"/>
            </a:lvl5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74" name="Text Placeholder 2">
            <a:extLst>
              <a:ext uri="{FF2B5EF4-FFF2-40B4-BE49-F238E27FC236}">
                <a16:creationId xmlns:a16="http://schemas.microsoft.com/office/drawing/2014/main" id="{90BFAC46-BC1F-D741-A51F-40C34AE2BA3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768251" y="4824813"/>
            <a:ext cx="1913447" cy="1716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544230" indent="0">
              <a:buNone/>
              <a:defRPr sz="2133"/>
            </a:lvl2pPr>
            <a:lvl3pPr marL="1088461" indent="0">
              <a:buNone/>
              <a:defRPr sz="2133"/>
            </a:lvl3pPr>
            <a:lvl4pPr marL="1632693" indent="0">
              <a:buNone/>
              <a:defRPr sz="2133"/>
            </a:lvl4pPr>
            <a:lvl5pPr marL="2176923" indent="0">
              <a:buNone/>
              <a:defRPr sz="2133"/>
            </a:lvl5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75" name="Text Placeholder 2">
            <a:extLst>
              <a:ext uri="{FF2B5EF4-FFF2-40B4-BE49-F238E27FC236}">
                <a16:creationId xmlns:a16="http://schemas.microsoft.com/office/drawing/2014/main" id="{35A2A061-769E-9245-8639-A31B7DD1128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768251" y="5540205"/>
            <a:ext cx="1913445" cy="319919"/>
          </a:xfrm>
        </p:spPr>
        <p:txBody>
          <a:bodyPr>
            <a:noAutofit/>
          </a:bodyPr>
          <a:lstStyle>
            <a:lvl1pPr marL="0" indent="0">
              <a:buNone/>
              <a:defRPr sz="1867"/>
            </a:lvl1pPr>
            <a:lvl2pPr marL="544230" indent="0">
              <a:buNone/>
              <a:defRPr sz="2133"/>
            </a:lvl2pPr>
            <a:lvl3pPr marL="1088461" indent="0">
              <a:buNone/>
              <a:defRPr sz="2133"/>
            </a:lvl3pPr>
            <a:lvl4pPr marL="1632693" indent="0">
              <a:buNone/>
              <a:defRPr sz="2133"/>
            </a:lvl4pPr>
            <a:lvl5pPr marL="2176923" indent="0">
              <a:buNone/>
              <a:defRPr sz="2133"/>
            </a:lvl5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76" name="Text Placeholder 2">
            <a:extLst>
              <a:ext uri="{FF2B5EF4-FFF2-40B4-BE49-F238E27FC236}">
                <a16:creationId xmlns:a16="http://schemas.microsoft.com/office/drawing/2014/main" id="{99A07E36-112B-B94B-B6F8-59AFB5B151B9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768251" y="5835194"/>
            <a:ext cx="1913447" cy="1716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544230" indent="0">
              <a:buNone/>
              <a:defRPr sz="2133"/>
            </a:lvl2pPr>
            <a:lvl3pPr marL="1088461" indent="0">
              <a:buNone/>
              <a:defRPr sz="2133"/>
            </a:lvl3pPr>
            <a:lvl4pPr marL="1632693" indent="0">
              <a:buNone/>
              <a:defRPr sz="2133"/>
            </a:lvl4pPr>
            <a:lvl5pPr marL="2176923" indent="0">
              <a:buNone/>
              <a:defRPr sz="2133"/>
            </a:lvl5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EFA4340-C723-A040-804F-746189DFD757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7954735" y="3016251"/>
            <a:ext cx="3705983" cy="3674955"/>
          </a:xfrm>
        </p:spPr>
        <p:txBody>
          <a:bodyPr/>
          <a:lstStyle/>
          <a:p>
            <a:pPr lvl="0"/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722779868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lau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>
            <a:extLst>
              <a:ext uri="{FF2B5EF4-FFF2-40B4-BE49-F238E27FC236}">
                <a16:creationId xmlns:a16="http://schemas.microsoft.com/office/drawing/2014/main" id="{16F9ADD7-7247-C04B-89DE-9C641E085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731" y="-3"/>
            <a:ext cx="9906733" cy="698896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15" name="Dian numeron paikkamerkki 5">
            <a:extLst>
              <a:ext uri="{FF2B5EF4-FFF2-40B4-BE49-F238E27FC236}">
                <a16:creationId xmlns:a16="http://schemas.microsoft.com/office/drawing/2014/main" id="{BA554C7A-7F23-DA46-8BB5-EEA47414C759}"/>
              </a:ext>
            </a:extLst>
          </p:cNvPr>
          <p:cNvSpPr txBox="1"/>
          <p:nvPr userDrawn="1"/>
        </p:nvSpPr>
        <p:spPr>
          <a:xfrm>
            <a:off x="11885745" y="151467"/>
            <a:ext cx="306255" cy="395956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ctr" defTabSz="408183" rtl="0" eaLnBrk="1" latinLnBrk="0" hangingPunct="1">
              <a:defRPr sz="7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818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5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3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1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0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84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857027-099E-9740-966F-CB4612204900}" type="slidenum">
              <a:rPr lang="fi-FI" sz="933" smtClean="0">
                <a:solidFill>
                  <a:schemeClr val="tx1"/>
                </a:solidFill>
              </a:rPr>
              <a:t>‹#›</a:t>
            </a:fld>
            <a:endParaRPr lang="fi-FI" sz="933">
              <a:solidFill>
                <a:schemeClr val="tx1"/>
              </a:solidFill>
            </a:endParaRP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DC6714A2-52B5-C24E-AB26-DB3153038C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5400000">
            <a:off x="9614945" y="3203988"/>
            <a:ext cx="4847851" cy="306256"/>
          </a:xfrm>
        </p:spPr>
        <p:txBody>
          <a:bodyPr anchor="ctr">
            <a:noAutofit/>
          </a:bodyPr>
          <a:lstStyle>
            <a:lvl1pPr marL="0" indent="0">
              <a:buNone/>
              <a:defRPr sz="933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FI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8E392FAB-E498-F448-A9FE-C6C388EAE000}"/>
              </a:ext>
            </a:extLst>
          </p:cNvPr>
          <p:cNvSpPr/>
          <p:nvPr userDrawn="1"/>
        </p:nvSpPr>
        <p:spPr>
          <a:xfrm>
            <a:off x="5232864" y="1225953"/>
            <a:ext cx="2202501" cy="568671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5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579BF71-38B8-514C-B3D5-FBD26BCA0AB4}"/>
              </a:ext>
            </a:extLst>
          </p:cNvPr>
          <p:cNvGrpSpPr/>
          <p:nvPr userDrawn="1"/>
        </p:nvGrpSpPr>
        <p:grpSpPr>
          <a:xfrm>
            <a:off x="6877531" y="1230809"/>
            <a:ext cx="568717" cy="563815"/>
            <a:chOff x="2785932" y="3551438"/>
            <a:chExt cx="579268" cy="574274"/>
          </a:xfrm>
          <a:effectLst>
            <a:outerShdw blurRad="63500" algn="ctr" rotWithShape="0">
              <a:prstClr val="black">
                <a:alpha val="10000"/>
              </a:prstClr>
            </a:outerShdw>
          </a:effectLst>
        </p:grpSpPr>
        <p:sp>
          <p:nvSpPr>
            <p:cNvPr id="21" name="Ellipsi 24">
              <a:extLst>
                <a:ext uri="{FF2B5EF4-FFF2-40B4-BE49-F238E27FC236}">
                  <a16:creationId xmlns:a16="http://schemas.microsoft.com/office/drawing/2014/main" id="{CBD0C6A5-DDD0-F640-A6C4-2EF3A89504CF}"/>
                </a:ext>
              </a:extLst>
            </p:cNvPr>
            <p:cNvSpPr/>
            <p:nvPr/>
          </p:nvSpPr>
          <p:spPr>
            <a:xfrm>
              <a:off x="2785932" y="3551438"/>
              <a:ext cx="579268" cy="574274"/>
            </a:xfrm>
            <a:prstGeom prst="ellipse">
              <a:avLst/>
            </a:prstGeom>
            <a:solidFill>
              <a:srgbClr val="F36D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fi-FI" sz="1800">
                <a:solidFill>
                  <a:srgbClr val="3C3C3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2" name="Kuva 25">
              <a:extLst>
                <a:ext uri="{FF2B5EF4-FFF2-40B4-BE49-F238E27FC236}">
                  <a16:creationId xmlns:a16="http://schemas.microsoft.com/office/drawing/2014/main" id="{D831D806-7B2E-3E44-AAF8-425952FD34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4408" y="3656809"/>
              <a:ext cx="406612" cy="406612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267A93B-8ACC-294E-A7D5-F0D5D5FB35FE}"/>
              </a:ext>
            </a:extLst>
          </p:cNvPr>
          <p:cNvGrpSpPr/>
          <p:nvPr userDrawn="1"/>
        </p:nvGrpSpPr>
        <p:grpSpPr>
          <a:xfrm>
            <a:off x="5232866" y="1230809"/>
            <a:ext cx="568717" cy="563815"/>
            <a:chOff x="3186318" y="2620807"/>
            <a:chExt cx="426538" cy="422861"/>
          </a:xfrm>
          <a:effectLst>
            <a:outerShdw blurRad="63500" algn="ctr" rotWithShape="0">
              <a:prstClr val="black">
                <a:alpha val="10000"/>
              </a:prstClr>
            </a:outerShdw>
          </a:effectLst>
        </p:grpSpPr>
        <p:sp>
          <p:nvSpPr>
            <p:cNvPr id="24" name="Ellipsi 21">
              <a:extLst>
                <a:ext uri="{FF2B5EF4-FFF2-40B4-BE49-F238E27FC236}">
                  <a16:creationId xmlns:a16="http://schemas.microsoft.com/office/drawing/2014/main" id="{6625C1F6-308F-BA4C-81F4-9E525052AC78}"/>
                </a:ext>
              </a:extLst>
            </p:cNvPr>
            <p:cNvSpPr/>
            <p:nvPr/>
          </p:nvSpPr>
          <p:spPr>
            <a:xfrm>
              <a:off x="3186318" y="2620807"/>
              <a:ext cx="426538" cy="422861"/>
            </a:xfrm>
            <a:prstGeom prst="ellipse">
              <a:avLst/>
            </a:prstGeom>
            <a:solidFill>
              <a:srgbClr val="00AD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fi-FI" sz="1800">
                <a:solidFill>
                  <a:srgbClr val="3C3C3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5" name="Graphic 24" descr="Heart with solid fill">
              <a:extLst>
                <a:ext uri="{FF2B5EF4-FFF2-40B4-BE49-F238E27FC236}">
                  <a16:creationId xmlns:a16="http://schemas.microsoft.com/office/drawing/2014/main" id="{E6AA9E71-4EE1-1946-8E09-106F0DB3D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250593" y="2702125"/>
              <a:ext cx="297988" cy="260225"/>
            </a:xfrm>
            <a:prstGeom prst="rect">
              <a:avLst/>
            </a:prstGeom>
          </p:spPr>
        </p:pic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8F35E40-189C-6348-B304-CADDD2489A34}"/>
              </a:ext>
            </a:extLst>
          </p:cNvPr>
          <p:cNvCxnSpPr/>
          <p:nvPr userDrawn="1"/>
        </p:nvCxnSpPr>
        <p:spPr>
          <a:xfrm flipH="1">
            <a:off x="6303143" y="698903"/>
            <a:ext cx="10883" cy="6159097"/>
          </a:xfrm>
          <a:prstGeom prst="line">
            <a:avLst/>
          </a:prstGeom>
          <a:noFill/>
          <a:ln w="6350" cap="flat" cmpd="sng" algn="ctr">
            <a:solidFill>
              <a:srgbClr val="3C3C3B"/>
            </a:solidFill>
            <a:prstDash val="solid"/>
            <a:miter lim="800000"/>
          </a:ln>
          <a:effectLst/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ED3D470-DE9E-5542-9D4F-A6F785B44D67}"/>
              </a:ext>
            </a:extLst>
          </p:cNvPr>
          <p:cNvCxnSpPr/>
          <p:nvPr userDrawn="1"/>
        </p:nvCxnSpPr>
        <p:spPr>
          <a:xfrm flipH="1">
            <a:off x="737633" y="0"/>
            <a:ext cx="0" cy="6858000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94F0AF-4FEF-A144-908E-F48EF465E1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40530" y="2053646"/>
            <a:ext cx="5165636" cy="4564869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67" b="1"/>
            </a:lvl1pPr>
            <a:lvl2pPr marL="220794" indent="-228594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067"/>
            </a:lvl2pPr>
            <a:lvl3pPr marL="172796">
              <a:lnSpc>
                <a:spcPct val="100000"/>
              </a:lnSpc>
              <a:spcBef>
                <a:spcPts val="800"/>
              </a:spcBef>
              <a:defRPr sz="1067"/>
            </a:lvl3pPr>
            <a:lvl4pPr marL="172796">
              <a:lnSpc>
                <a:spcPct val="100000"/>
              </a:lnSpc>
              <a:spcBef>
                <a:spcPts val="800"/>
              </a:spcBef>
              <a:defRPr sz="1067"/>
            </a:lvl4pPr>
            <a:lvl5pPr marL="172796">
              <a:lnSpc>
                <a:spcPct val="100000"/>
              </a:lnSpc>
              <a:spcBef>
                <a:spcPts val="800"/>
              </a:spcBef>
              <a:defRPr sz="1067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CEB391B2-C3AF-7042-9A68-AB32F6BC75E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48539" y="1346207"/>
            <a:ext cx="5151709" cy="287259"/>
          </a:xfrm>
        </p:spPr>
        <p:txBody>
          <a:bodyPr anchor="ctr">
            <a:noAutofit/>
          </a:bodyPr>
          <a:lstStyle>
            <a:lvl1pPr marL="0" indent="0" algn="ctr">
              <a:buNone/>
              <a:defRPr sz="1867" b="1"/>
            </a:lvl1pPr>
          </a:lstStyle>
          <a:p>
            <a:pPr lvl="0"/>
            <a:r>
              <a:rPr lang="en-GB"/>
              <a:t>Click to edit</a:t>
            </a:r>
            <a:endParaRPr lang="en-FI"/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037CEA24-621A-CD4B-B844-8C1000CFCA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46392" y="1365224"/>
            <a:ext cx="5151709" cy="287259"/>
          </a:xfrm>
        </p:spPr>
        <p:txBody>
          <a:bodyPr anchor="ctr">
            <a:noAutofit/>
          </a:bodyPr>
          <a:lstStyle>
            <a:lvl1pPr marL="0" indent="0" algn="ctr">
              <a:buNone/>
              <a:defRPr sz="1867" b="1"/>
            </a:lvl1pPr>
          </a:lstStyle>
          <a:p>
            <a:pPr lvl="0"/>
            <a:r>
              <a:rPr lang="en-GB"/>
              <a:t>Click to edit</a:t>
            </a:r>
            <a:endParaRPr lang="en-FI"/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518BD152-45CF-7048-9F3B-276F4C463FD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27802" y="2053646"/>
            <a:ext cx="5165636" cy="4564869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67" b="1"/>
            </a:lvl1pPr>
            <a:lvl2pPr marL="220794" indent="-228594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067"/>
            </a:lvl2pPr>
            <a:lvl3pPr marL="172796">
              <a:lnSpc>
                <a:spcPct val="100000"/>
              </a:lnSpc>
              <a:spcBef>
                <a:spcPts val="800"/>
              </a:spcBef>
              <a:defRPr sz="1067"/>
            </a:lvl3pPr>
            <a:lvl4pPr marL="172796">
              <a:lnSpc>
                <a:spcPct val="100000"/>
              </a:lnSpc>
              <a:spcBef>
                <a:spcPts val="800"/>
              </a:spcBef>
              <a:defRPr sz="1067"/>
            </a:lvl4pPr>
            <a:lvl5pPr marL="172796">
              <a:lnSpc>
                <a:spcPct val="100000"/>
              </a:lnSpc>
              <a:spcBef>
                <a:spcPts val="800"/>
              </a:spcBef>
              <a:defRPr sz="1067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071690564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laute nosto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>
            <a:extLst>
              <a:ext uri="{FF2B5EF4-FFF2-40B4-BE49-F238E27FC236}">
                <a16:creationId xmlns:a16="http://schemas.microsoft.com/office/drawing/2014/main" id="{16F9ADD7-7247-C04B-89DE-9C641E085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731" y="-3"/>
            <a:ext cx="9906733" cy="698896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15" name="Dian numeron paikkamerkki 5">
            <a:extLst>
              <a:ext uri="{FF2B5EF4-FFF2-40B4-BE49-F238E27FC236}">
                <a16:creationId xmlns:a16="http://schemas.microsoft.com/office/drawing/2014/main" id="{BA554C7A-7F23-DA46-8BB5-EEA47414C759}"/>
              </a:ext>
            </a:extLst>
          </p:cNvPr>
          <p:cNvSpPr txBox="1"/>
          <p:nvPr userDrawn="1"/>
        </p:nvSpPr>
        <p:spPr>
          <a:xfrm>
            <a:off x="11885745" y="151467"/>
            <a:ext cx="306255" cy="395956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ctr" defTabSz="408183" rtl="0" eaLnBrk="1" latinLnBrk="0" hangingPunct="1">
              <a:defRPr sz="7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818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5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3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1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0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84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857027-099E-9740-966F-CB4612204900}" type="slidenum">
              <a:rPr lang="fi-FI" sz="933" smtClean="0">
                <a:solidFill>
                  <a:schemeClr val="tx1"/>
                </a:solidFill>
              </a:rPr>
              <a:t>‹#›</a:t>
            </a:fld>
            <a:endParaRPr lang="fi-FI" sz="933">
              <a:solidFill>
                <a:schemeClr val="tx1"/>
              </a:solidFill>
            </a:endParaRP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DC6714A2-52B5-C24E-AB26-DB3153038C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5400000">
            <a:off x="9614945" y="3203988"/>
            <a:ext cx="4847851" cy="306256"/>
          </a:xfrm>
        </p:spPr>
        <p:txBody>
          <a:bodyPr anchor="ctr">
            <a:noAutofit/>
          </a:bodyPr>
          <a:lstStyle>
            <a:lvl1pPr marL="0" indent="0">
              <a:buNone/>
              <a:defRPr sz="933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FI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8E392FAB-E498-F448-A9FE-C6C388EAE000}"/>
              </a:ext>
            </a:extLst>
          </p:cNvPr>
          <p:cNvSpPr/>
          <p:nvPr userDrawn="1"/>
        </p:nvSpPr>
        <p:spPr>
          <a:xfrm>
            <a:off x="5232864" y="1225953"/>
            <a:ext cx="2202501" cy="568671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5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579BF71-38B8-514C-B3D5-FBD26BCA0AB4}"/>
              </a:ext>
            </a:extLst>
          </p:cNvPr>
          <p:cNvGrpSpPr/>
          <p:nvPr userDrawn="1"/>
        </p:nvGrpSpPr>
        <p:grpSpPr>
          <a:xfrm>
            <a:off x="6877531" y="1230809"/>
            <a:ext cx="568717" cy="563815"/>
            <a:chOff x="2785932" y="3551438"/>
            <a:chExt cx="579268" cy="574274"/>
          </a:xfrm>
          <a:effectLst>
            <a:outerShdw blurRad="63500" algn="ctr" rotWithShape="0">
              <a:prstClr val="black">
                <a:alpha val="10000"/>
              </a:prstClr>
            </a:outerShdw>
          </a:effectLst>
        </p:grpSpPr>
        <p:sp>
          <p:nvSpPr>
            <p:cNvPr id="21" name="Ellipsi 24">
              <a:extLst>
                <a:ext uri="{FF2B5EF4-FFF2-40B4-BE49-F238E27FC236}">
                  <a16:creationId xmlns:a16="http://schemas.microsoft.com/office/drawing/2014/main" id="{CBD0C6A5-DDD0-F640-A6C4-2EF3A89504CF}"/>
                </a:ext>
              </a:extLst>
            </p:cNvPr>
            <p:cNvSpPr/>
            <p:nvPr/>
          </p:nvSpPr>
          <p:spPr>
            <a:xfrm>
              <a:off x="2785932" y="3551438"/>
              <a:ext cx="579268" cy="574274"/>
            </a:xfrm>
            <a:prstGeom prst="ellipse">
              <a:avLst/>
            </a:prstGeom>
            <a:solidFill>
              <a:srgbClr val="F36D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fi-FI" sz="1800">
                <a:solidFill>
                  <a:srgbClr val="3C3C3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2" name="Kuva 25">
              <a:extLst>
                <a:ext uri="{FF2B5EF4-FFF2-40B4-BE49-F238E27FC236}">
                  <a16:creationId xmlns:a16="http://schemas.microsoft.com/office/drawing/2014/main" id="{D831D806-7B2E-3E44-AAF8-425952FD34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4408" y="3656809"/>
              <a:ext cx="406612" cy="406612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267A93B-8ACC-294E-A7D5-F0D5D5FB35FE}"/>
              </a:ext>
            </a:extLst>
          </p:cNvPr>
          <p:cNvGrpSpPr/>
          <p:nvPr userDrawn="1"/>
        </p:nvGrpSpPr>
        <p:grpSpPr>
          <a:xfrm>
            <a:off x="5232866" y="1230809"/>
            <a:ext cx="568717" cy="563815"/>
            <a:chOff x="3186318" y="2620807"/>
            <a:chExt cx="426538" cy="422861"/>
          </a:xfrm>
          <a:effectLst>
            <a:outerShdw blurRad="63500" algn="ctr" rotWithShape="0">
              <a:prstClr val="black">
                <a:alpha val="10000"/>
              </a:prstClr>
            </a:outerShdw>
          </a:effectLst>
        </p:grpSpPr>
        <p:sp>
          <p:nvSpPr>
            <p:cNvPr id="24" name="Ellipsi 21">
              <a:extLst>
                <a:ext uri="{FF2B5EF4-FFF2-40B4-BE49-F238E27FC236}">
                  <a16:creationId xmlns:a16="http://schemas.microsoft.com/office/drawing/2014/main" id="{6625C1F6-308F-BA4C-81F4-9E525052AC78}"/>
                </a:ext>
              </a:extLst>
            </p:cNvPr>
            <p:cNvSpPr/>
            <p:nvPr/>
          </p:nvSpPr>
          <p:spPr>
            <a:xfrm>
              <a:off x="3186318" y="2620807"/>
              <a:ext cx="426538" cy="422861"/>
            </a:xfrm>
            <a:prstGeom prst="ellipse">
              <a:avLst/>
            </a:prstGeom>
            <a:solidFill>
              <a:srgbClr val="00AD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fi-FI" sz="1800">
                <a:solidFill>
                  <a:srgbClr val="3C3C3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5" name="Graphic 24" descr="Heart with solid fill">
              <a:extLst>
                <a:ext uri="{FF2B5EF4-FFF2-40B4-BE49-F238E27FC236}">
                  <a16:creationId xmlns:a16="http://schemas.microsoft.com/office/drawing/2014/main" id="{E6AA9E71-4EE1-1946-8E09-106F0DB3D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250593" y="2702125"/>
              <a:ext cx="297988" cy="260225"/>
            </a:xfrm>
            <a:prstGeom prst="rect">
              <a:avLst/>
            </a:prstGeom>
          </p:spPr>
        </p:pic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8F35E40-189C-6348-B304-CADDD2489A34}"/>
              </a:ext>
            </a:extLst>
          </p:cNvPr>
          <p:cNvCxnSpPr/>
          <p:nvPr userDrawn="1"/>
        </p:nvCxnSpPr>
        <p:spPr>
          <a:xfrm flipH="1">
            <a:off x="6303143" y="698903"/>
            <a:ext cx="10883" cy="6159097"/>
          </a:xfrm>
          <a:prstGeom prst="line">
            <a:avLst/>
          </a:prstGeom>
          <a:noFill/>
          <a:ln w="6350" cap="flat" cmpd="sng" algn="ctr">
            <a:solidFill>
              <a:srgbClr val="3C3C3B"/>
            </a:solidFill>
            <a:prstDash val="solid"/>
            <a:miter lim="800000"/>
          </a:ln>
          <a:effectLst/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ED3D470-DE9E-5542-9D4F-A6F785B44D67}"/>
              </a:ext>
            </a:extLst>
          </p:cNvPr>
          <p:cNvCxnSpPr/>
          <p:nvPr userDrawn="1"/>
        </p:nvCxnSpPr>
        <p:spPr>
          <a:xfrm flipH="1">
            <a:off x="737633" y="0"/>
            <a:ext cx="0" cy="6858000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CEB391B2-C3AF-7042-9A68-AB32F6BC75E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48539" y="1346207"/>
            <a:ext cx="5151709" cy="287259"/>
          </a:xfrm>
        </p:spPr>
        <p:txBody>
          <a:bodyPr anchor="ctr">
            <a:noAutofit/>
          </a:bodyPr>
          <a:lstStyle>
            <a:lvl1pPr marL="0" indent="0" algn="ctr">
              <a:buNone/>
              <a:defRPr sz="1867" b="1"/>
            </a:lvl1pPr>
          </a:lstStyle>
          <a:p>
            <a:pPr lvl="0"/>
            <a:r>
              <a:rPr lang="en-GB"/>
              <a:t>Click to edit</a:t>
            </a:r>
            <a:endParaRPr lang="en-FI"/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037CEA24-621A-CD4B-B844-8C1000CFCA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46392" y="1365224"/>
            <a:ext cx="5151709" cy="287259"/>
          </a:xfrm>
        </p:spPr>
        <p:txBody>
          <a:bodyPr anchor="ctr">
            <a:noAutofit/>
          </a:bodyPr>
          <a:lstStyle>
            <a:lvl1pPr marL="0" indent="0" algn="ctr">
              <a:buNone/>
              <a:defRPr sz="1867" b="1"/>
            </a:lvl1pPr>
          </a:lstStyle>
          <a:p>
            <a:pPr lvl="0"/>
            <a:r>
              <a:rPr lang="en-GB"/>
              <a:t>Click to edit</a:t>
            </a:r>
            <a:endParaRPr lang="en-FI"/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99FCF5D4-D1E6-EA43-B840-2D24F21D2EC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2758" y="2650962"/>
            <a:ext cx="5164289" cy="391567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800"/>
              </a:spcBef>
              <a:buNone/>
              <a:defRPr sz="2400"/>
            </a:lvl1pPr>
            <a:lvl2pPr marL="544230" indent="0">
              <a:buNone/>
              <a:defRPr sz="2133"/>
            </a:lvl2pPr>
            <a:lvl3pPr marL="1088461" indent="0">
              <a:buNone/>
              <a:defRPr sz="2133"/>
            </a:lvl3pPr>
            <a:lvl4pPr marL="1632693" indent="0">
              <a:buNone/>
              <a:defRPr sz="2133"/>
            </a:lvl4pPr>
            <a:lvl5pPr marL="2176923" indent="0">
              <a:buNone/>
              <a:defRPr sz="2133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9BE856E9-E1CB-6E47-91DB-F2A793D8A0F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03656" y="2654518"/>
            <a:ext cx="5164289" cy="391567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800"/>
              </a:spcBef>
              <a:buNone/>
              <a:defRPr sz="2400"/>
            </a:lvl1pPr>
            <a:lvl2pPr marL="544230" indent="0">
              <a:buNone/>
              <a:defRPr sz="2133"/>
            </a:lvl2pPr>
            <a:lvl3pPr marL="1088461" indent="0">
              <a:buNone/>
              <a:defRPr sz="2133"/>
            </a:lvl3pPr>
            <a:lvl4pPr marL="1632693" indent="0">
              <a:buNone/>
              <a:defRPr sz="2133"/>
            </a:lvl4pPr>
            <a:lvl5pPr marL="2176923" indent="0">
              <a:buNone/>
              <a:defRPr sz="2133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0539206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alau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>
            <a:extLst>
              <a:ext uri="{FF2B5EF4-FFF2-40B4-BE49-F238E27FC236}">
                <a16:creationId xmlns:a16="http://schemas.microsoft.com/office/drawing/2014/main" id="{16F9ADD7-7247-C04B-89DE-9C641E085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731" y="-3"/>
            <a:ext cx="9906733" cy="698896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15" name="Dian numeron paikkamerkki 5">
            <a:extLst>
              <a:ext uri="{FF2B5EF4-FFF2-40B4-BE49-F238E27FC236}">
                <a16:creationId xmlns:a16="http://schemas.microsoft.com/office/drawing/2014/main" id="{BA554C7A-7F23-DA46-8BB5-EEA47414C759}"/>
              </a:ext>
            </a:extLst>
          </p:cNvPr>
          <p:cNvSpPr txBox="1"/>
          <p:nvPr userDrawn="1"/>
        </p:nvSpPr>
        <p:spPr>
          <a:xfrm>
            <a:off x="11885745" y="151467"/>
            <a:ext cx="306255" cy="395956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ctr" defTabSz="408183" rtl="0" eaLnBrk="1" latinLnBrk="0" hangingPunct="1">
              <a:defRPr sz="7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818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5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3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1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0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84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857027-099E-9740-966F-CB4612204900}" type="slidenum">
              <a:rPr lang="fi-FI" sz="933" smtClean="0">
                <a:solidFill>
                  <a:schemeClr val="tx1"/>
                </a:solidFill>
              </a:rPr>
              <a:t>‹#›</a:t>
            </a:fld>
            <a:endParaRPr lang="fi-FI" sz="933">
              <a:solidFill>
                <a:schemeClr val="tx1"/>
              </a:solidFill>
            </a:endParaRP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DC6714A2-52B5-C24E-AB26-DB3153038C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5400000">
            <a:off x="9614945" y="3203988"/>
            <a:ext cx="4847851" cy="306256"/>
          </a:xfrm>
        </p:spPr>
        <p:txBody>
          <a:bodyPr anchor="ctr">
            <a:noAutofit/>
          </a:bodyPr>
          <a:lstStyle>
            <a:lvl1pPr marL="0" indent="0">
              <a:buNone/>
              <a:defRPr sz="933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FI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58C2C18-BE3E-B141-8D0D-B94520AB0B12}"/>
              </a:ext>
            </a:extLst>
          </p:cNvPr>
          <p:cNvGrpSpPr/>
          <p:nvPr userDrawn="1"/>
        </p:nvGrpSpPr>
        <p:grpSpPr>
          <a:xfrm>
            <a:off x="3707008" y="1217434"/>
            <a:ext cx="5212683" cy="572335"/>
            <a:chOff x="2827342" y="913075"/>
            <a:chExt cx="3909512" cy="429251"/>
          </a:xfrm>
        </p:grpSpPr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C2C7D875-40BE-544B-B2E8-6AF2685EF05D}"/>
                </a:ext>
              </a:extLst>
            </p:cNvPr>
            <p:cNvSpPr/>
            <p:nvPr userDrawn="1"/>
          </p:nvSpPr>
          <p:spPr>
            <a:xfrm>
              <a:off x="4578773" y="915822"/>
              <a:ext cx="2158081" cy="42650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F36DFF">
                    <a:alpha val="80000"/>
                  </a:srgbClr>
                </a:gs>
                <a:gs pos="100000">
                  <a:srgbClr val="FFD6A9"/>
                </a:gs>
              </a:gsLst>
              <a:lin ang="10800000" scaled="1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/>
            </a:p>
          </p:txBody>
        </p:sp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F65C3CE1-467B-D845-BBBA-A689F4CC58D0}"/>
                </a:ext>
              </a:extLst>
            </p:cNvPr>
            <p:cNvSpPr/>
            <p:nvPr userDrawn="1"/>
          </p:nvSpPr>
          <p:spPr>
            <a:xfrm>
              <a:off x="2834536" y="915824"/>
              <a:ext cx="2170771" cy="42650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0AD9C">
                    <a:alpha val="79891"/>
                  </a:srgbClr>
                </a:gs>
                <a:gs pos="100000">
                  <a:srgbClr val="FFD6A9"/>
                </a:gs>
              </a:gsLst>
              <a:lin ang="0" scaled="1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579BF71-38B8-514C-B3D5-FBD26BCA0AB4}"/>
                </a:ext>
              </a:extLst>
            </p:cNvPr>
            <p:cNvGrpSpPr/>
            <p:nvPr userDrawn="1"/>
          </p:nvGrpSpPr>
          <p:grpSpPr>
            <a:xfrm>
              <a:off x="6310316" y="913075"/>
              <a:ext cx="426538" cy="422861"/>
              <a:chOff x="2785932" y="3551438"/>
              <a:chExt cx="579268" cy="574274"/>
            </a:xfrm>
            <a:effectLst>
              <a:outerShdw blurRad="63500" algn="ctr" rotWithShape="0">
                <a:prstClr val="black">
                  <a:alpha val="10000"/>
                </a:prstClr>
              </a:outerShdw>
            </a:effectLst>
          </p:grpSpPr>
          <p:sp>
            <p:nvSpPr>
              <p:cNvPr id="21" name="Ellipsi 24">
                <a:extLst>
                  <a:ext uri="{FF2B5EF4-FFF2-40B4-BE49-F238E27FC236}">
                    <a16:creationId xmlns:a16="http://schemas.microsoft.com/office/drawing/2014/main" id="{CBD0C6A5-DDD0-F640-A6C4-2EF3A89504CF}"/>
                  </a:ext>
                </a:extLst>
              </p:cNvPr>
              <p:cNvSpPr/>
              <p:nvPr/>
            </p:nvSpPr>
            <p:spPr>
              <a:xfrm>
                <a:off x="2785932" y="3551438"/>
                <a:ext cx="579268" cy="574274"/>
              </a:xfrm>
              <a:prstGeom prst="ellipse">
                <a:avLst/>
              </a:prstGeom>
              <a:solidFill>
                <a:srgbClr val="F36D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fi-FI" sz="1800">
                  <a:solidFill>
                    <a:srgbClr val="3C3C3B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22" name="Kuva 25">
                <a:extLst>
                  <a:ext uri="{FF2B5EF4-FFF2-40B4-BE49-F238E27FC236}">
                    <a16:creationId xmlns:a16="http://schemas.microsoft.com/office/drawing/2014/main" id="{D831D806-7B2E-3E44-AAF8-425952FD34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84408" y="3656809"/>
                <a:ext cx="406612" cy="406612"/>
              </a:xfrm>
              <a:prstGeom prst="rect">
                <a:avLst/>
              </a:prstGeom>
              <a:ln>
                <a:noFill/>
              </a:ln>
            </p:spPr>
          </p:pic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8267A93B-8ACC-294E-A7D5-F0D5D5FB35FE}"/>
                </a:ext>
              </a:extLst>
            </p:cNvPr>
            <p:cNvGrpSpPr/>
            <p:nvPr userDrawn="1"/>
          </p:nvGrpSpPr>
          <p:grpSpPr>
            <a:xfrm>
              <a:off x="2827342" y="913076"/>
              <a:ext cx="426538" cy="422861"/>
              <a:chOff x="3186318" y="2620807"/>
              <a:chExt cx="426538" cy="422861"/>
            </a:xfrm>
            <a:effectLst>
              <a:outerShdw blurRad="63500" algn="ctr" rotWithShape="0">
                <a:prstClr val="black">
                  <a:alpha val="10000"/>
                </a:prstClr>
              </a:outerShdw>
            </a:effectLst>
          </p:grpSpPr>
          <p:sp>
            <p:nvSpPr>
              <p:cNvPr id="24" name="Ellipsi 21">
                <a:extLst>
                  <a:ext uri="{FF2B5EF4-FFF2-40B4-BE49-F238E27FC236}">
                    <a16:creationId xmlns:a16="http://schemas.microsoft.com/office/drawing/2014/main" id="{6625C1F6-308F-BA4C-81F4-9E525052AC78}"/>
                  </a:ext>
                </a:extLst>
              </p:cNvPr>
              <p:cNvSpPr/>
              <p:nvPr/>
            </p:nvSpPr>
            <p:spPr>
              <a:xfrm>
                <a:off x="3186318" y="2620807"/>
                <a:ext cx="426538" cy="422861"/>
              </a:xfrm>
              <a:prstGeom prst="ellipse">
                <a:avLst/>
              </a:prstGeom>
              <a:solidFill>
                <a:srgbClr val="00AD9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fi-FI" sz="1800">
                  <a:solidFill>
                    <a:srgbClr val="3C3C3B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25" name="Graphic 24" descr="Heart with solid fill">
                <a:extLst>
                  <a:ext uri="{FF2B5EF4-FFF2-40B4-BE49-F238E27FC236}">
                    <a16:creationId xmlns:a16="http://schemas.microsoft.com/office/drawing/2014/main" id="{E6AA9E71-4EE1-1946-8E09-106F0DB3D3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3250593" y="2702125"/>
                <a:ext cx="297988" cy="260225"/>
              </a:xfrm>
              <a:prstGeom prst="rect">
                <a:avLst/>
              </a:prstGeom>
            </p:spPr>
          </p:pic>
        </p:grpSp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8F35E40-189C-6348-B304-CADDD2489A34}"/>
              </a:ext>
            </a:extLst>
          </p:cNvPr>
          <p:cNvCxnSpPr/>
          <p:nvPr userDrawn="1"/>
        </p:nvCxnSpPr>
        <p:spPr>
          <a:xfrm flipH="1">
            <a:off x="8168940" y="698903"/>
            <a:ext cx="0" cy="6159097"/>
          </a:xfrm>
          <a:prstGeom prst="line">
            <a:avLst/>
          </a:prstGeom>
          <a:noFill/>
          <a:ln w="6350" cap="flat" cmpd="sng" algn="ctr">
            <a:solidFill>
              <a:srgbClr val="3C3C3B"/>
            </a:solidFill>
            <a:prstDash val="solid"/>
            <a:miter lim="800000"/>
          </a:ln>
          <a:effectLst/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ED3D470-DE9E-5542-9D4F-A6F785B44D67}"/>
              </a:ext>
            </a:extLst>
          </p:cNvPr>
          <p:cNvCxnSpPr/>
          <p:nvPr userDrawn="1"/>
        </p:nvCxnSpPr>
        <p:spPr>
          <a:xfrm flipH="1">
            <a:off x="737633" y="0"/>
            <a:ext cx="0" cy="6858000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94F0AF-4FEF-A144-908E-F48EF465E1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40531" y="2053646"/>
            <a:ext cx="3317100" cy="4564869"/>
          </a:xfrm>
          <a:noFill/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467" b="1"/>
            </a:lvl1pPr>
            <a:lvl2pPr marL="220794" indent="-228594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067"/>
            </a:lvl2pPr>
            <a:lvl3pPr marL="544597">
              <a:spcBef>
                <a:spcPts val="800"/>
              </a:spcBef>
              <a:defRPr sz="1067"/>
            </a:lvl3pPr>
            <a:lvl4pPr marL="896834">
              <a:spcBef>
                <a:spcPts val="800"/>
              </a:spcBef>
              <a:defRPr sz="1067"/>
            </a:lvl4pPr>
            <a:lvl5pPr marL="1345066">
              <a:spcBef>
                <a:spcPts val="800"/>
              </a:spcBef>
              <a:defRPr sz="1067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CEB391B2-C3AF-7042-9A68-AB32F6BC75E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48540" y="1346206"/>
            <a:ext cx="3317105" cy="306276"/>
          </a:xfrm>
        </p:spPr>
        <p:txBody>
          <a:bodyPr anchor="ctr">
            <a:noAutofit/>
          </a:bodyPr>
          <a:lstStyle>
            <a:lvl1pPr marL="0" indent="0" algn="ctr">
              <a:buNone/>
              <a:defRPr sz="1867" b="1"/>
            </a:lvl1pPr>
          </a:lstStyle>
          <a:p>
            <a:pPr lvl="0"/>
            <a:r>
              <a:rPr lang="en-GB"/>
              <a:t>Click to edit</a:t>
            </a:r>
            <a:endParaRPr lang="en-FI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6ED509E-BCCF-B847-A7C2-C456B6678FAE}"/>
              </a:ext>
            </a:extLst>
          </p:cNvPr>
          <p:cNvCxnSpPr/>
          <p:nvPr userDrawn="1"/>
        </p:nvCxnSpPr>
        <p:spPr>
          <a:xfrm flipH="1">
            <a:off x="4453287" y="698903"/>
            <a:ext cx="0" cy="6159097"/>
          </a:xfrm>
          <a:prstGeom prst="line">
            <a:avLst/>
          </a:prstGeom>
          <a:noFill/>
          <a:ln w="6350" cap="flat" cmpd="sng" algn="ctr">
            <a:solidFill>
              <a:srgbClr val="3C3C3B"/>
            </a:solidFill>
            <a:prstDash val="solid"/>
            <a:miter lim="800000"/>
          </a:ln>
          <a:effectLst/>
        </p:spPr>
      </p:cxn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4B6609FF-A743-8842-8452-A022926BED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06110" y="1346206"/>
            <a:ext cx="3317105" cy="306276"/>
          </a:xfrm>
        </p:spPr>
        <p:txBody>
          <a:bodyPr anchor="ctr">
            <a:noAutofit/>
          </a:bodyPr>
          <a:lstStyle>
            <a:lvl1pPr marL="0" indent="0" algn="ctr">
              <a:buNone/>
              <a:defRPr sz="1867" b="1"/>
            </a:lvl1pPr>
          </a:lstStyle>
          <a:p>
            <a:pPr lvl="0"/>
            <a:r>
              <a:rPr lang="en-GB"/>
              <a:t>Click to edit</a:t>
            </a:r>
            <a:endParaRPr lang="en-FI"/>
          </a:p>
        </p:txBody>
      </p:sp>
      <p:sp>
        <p:nvSpPr>
          <p:cNvPr id="47" name="Text Placeholder 7">
            <a:extLst>
              <a:ext uri="{FF2B5EF4-FFF2-40B4-BE49-F238E27FC236}">
                <a16:creationId xmlns:a16="http://schemas.microsoft.com/office/drawing/2014/main" id="{4C94CED2-19A1-6C4A-A678-D7AF138EC3E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76258" y="1346206"/>
            <a:ext cx="3317105" cy="306276"/>
          </a:xfrm>
        </p:spPr>
        <p:txBody>
          <a:bodyPr anchor="ctr">
            <a:noAutofit/>
          </a:bodyPr>
          <a:lstStyle>
            <a:lvl1pPr marL="0" indent="0" algn="ctr">
              <a:buNone/>
              <a:defRPr sz="1867" b="1"/>
            </a:lvl1pPr>
          </a:lstStyle>
          <a:p>
            <a:pPr lvl="0"/>
            <a:r>
              <a:rPr lang="en-GB"/>
              <a:t>Click to edit</a:t>
            </a:r>
            <a:endParaRPr lang="en-FI"/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91C24AA3-3BF7-7646-A549-119446EE2F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45669" y="2053646"/>
            <a:ext cx="3317100" cy="4564869"/>
          </a:xfrm>
          <a:noFill/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467" b="1"/>
            </a:lvl1pPr>
            <a:lvl2pPr marL="220794" indent="-228594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067"/>
            </a:lvl2pPr>
            <a:lvl3pPr marL="544597">
              <a:spcBef>
                <a:spcPts val="800"/>
              </a:spcBef>
              <a:defRPr sz="1067"/>
            </a:lvl3pPr>
            <a:lvl4pPr marL="896834">
              <a:spcBef>
                <a:spcPts val="800"/>
              </a:spcBef>
              <a:defRPr sz="1067"/>
            </a:lvl4pPr>
            <a:lvl5pPr marL="1345066">
              <a:spcBef>
                <a:spcPts val="800"/>
              </a:spcBef>
              <a:defRPr sz="1067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D9B7A746-EDD8-7643-A8F7-2322F61FF64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61322" y="2053646"/>
            <a:ext cx="3317100" cy="4564869"/>
          </a:xfrm>
          <a:noFill/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467" b="1"/>
            </a:lvl1pPr>
            <a:lvl2pPr marL="220794" indent="-228594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067"/>
            </a:lvl2pPr>
            <a:lvl3pPr marL="544597">
              <a:spcBef>
                <a:spcPts val="800"/>
              </a:spcBef>
              <a:defRPr sz="1067"/>
            </a:lvl3pPr>
            <a:lvl4pPr marL="896834">
              <a:spcBef>
                <a:spcPts val="800"/>
              </a:spcBef>
              <a:defRPr sz="1067"/>
            </a:lvl4pPr>
            <a:lvl5pPr marL="1345066">
              <a:spcBef>
                <a:spcPts val="800"/>
              </a:spcBef>
              <a:defRPr sz="1067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086636204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alaute nosto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>
            <a:extLst>
              <a:ext uri="{FF2B5EF4-FFF2-40B4-BE49-F238E27FC236}">
                <a16:creationId xmlns:a16="http://schemas.microsoft.com/office/drawing/2014/main" id="{16F9ADD7-7247-C04B-89DE-9C641E085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731" y="-3"/>
            <a:ext cx="9906733" cy="698896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15" name="Dian numeron paikkamerkki 5">
            <a:extLst>
              <a:ext uri="{FF2B5EF4-FFF2-40B4-BE49-F238E27FC236}">
                <a16:creationId xmlns:a16="http://schemas.microsoft.com/office/drawing/2014/main" id="{BA554C7A-7F23-DA46-8BB5-EEA47414C759}"/>
              </a:ext>
            </a:extLst>
          </p:cNvPr>
          <p:cNvSpPr txBox="1"/>
          <p:nvPr userDrawn="1"/>
        </p:nvSpPr>
        <p:spPr>
          <a:xfrm>
            <a:off x="11885745" y="151467"/>
            <a:ext cx="306255" cy="395956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ctr" defTabSz="408183" rtl="0" eaLnBrk="1" latinLnBrk="0" hangingPunct="1">
              <a:defRPr sz="7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818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5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3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1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0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84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857027-099E-9740-966F-CB4612204900}" type="slidenum">
              <a:rPr lang="fi-FI" sz="933" smtClean="0">
                <a:solidFill>
                  <a:schemeClr val="tx1"/>
                </a:solidFill>
              </a:rPr>
              <a:t>‹#›</a:t>
            </a:fld>
            <a:endParaRPr lang="fi-FI" sz="933">
              <a:solidFill>
                <a:schemeClr val="tx1"/>
              </a:solidFill>
            </a:endParaRP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DC6714A2-52B5-C24E-AB26-DB3153038C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5400000">
            <a:off x="9614945" y="3203988"/>
            <a:ext cx="4847851" cy="306256"/>
          </a:xfrm>
        </p:spPr>
        <p:txBody>
          <a:bodyPr anchor="ctr">
            <a:noAutofit/>
          </a:bodyPr>
          <a:lstStyle>
            <a:lvl1pPr marL="0" indent="0">
              <a:buNone/>
              <a:defRPr sz="933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FI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58C2C18-BE3E-B141-8D0D-B94520AB0B12}"/>
              </a:ext>
            </a:extLst>
          </p:cNvPr>
          <p:cNvGrpSpPr/>
          <p:nvPr userDrawn="1"/>
        </p:nvGrpSpPr>
        <p:grpSpPr>
          <a:xfrm>
            <a:off x="3707008" y="1217434"/>
            <a:ext cx="5212683" cy="572335"/>
            <a:chOff x="2827342" y="913075"/>
            <a:chExt cx="3909512" cy="429251"/>
          </a:xfrm>
        </p:grpSpPr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C2C7D875-40BE-544B-B2E8-6AF2685EF05D}"/>
                </a:ext>
              </a:extLst>
            </p:cNvPr>
            <p:cNvSpPr/>
            <p:nvPr userDrawn="1"/>
          </p:nvSpPr>
          <p:spPr>
            <a:xfrm>
              <a:off x="4578773" y="915822"/>
              <a:ext cx="2158081" cy="42650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F36DFF">
                    <a:alpha val="80000"/>
                  </a:srgbClr>
                </a:gs>
                <a:gs pos="100000">
                  <a:srgbClr val="FFD6A9"/>
                </a:gs>
              </a:gsLst>
              <a:lin ang="10800000" scaled="1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/>
            </a:p>
          </p:txBody>
        </p:sp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F65C3CE1-467B-D845-BBBA-A689F4CC58D0}"/>
                </a:ext>
              </a:extLst>
            </p:cNvPr>
            <p:cNvSpPr/>
            <p:nvPr userDrawn="1"/>
          </p:nvSpPr>
          <p:spPr>
            <a:xfrm>
              <a:off x="2834536" y="915824"/>
              <a:ext cx="2170771" cy="42650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0AD9C">
                    <a:alpha val="79891"/>
                  </a:srgbClr>
                </a:gs>
                <a:gs pos="100000">
                  <a:srgbClr val="FFD6A9"/>
                </a:gs>
              </a:gsLst>
              <a:lin ang="0" scaled="1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579BF71-38B8-514C-B3D5-FBD26BCA0AB4}"/>
                </a:ext>
              </a:extLst>
            </p:cNvPr>
            <p:cNvGrpSpPr/>
            <p:nvPr userDrawn="1"/>
          </p:nvGrpSpPr>
          <p:grpSpPr>
            <a:xfrm>
              <a:off x="6310316" y="913075"/>
              <a:ext cx="426538" cy="422861"/>
              <a:chOff x="2785932" y="3551438"/>
              <a:chExt cx="579268" cy="574274"/>
            </a:xfrm>
            <a:effectLst>
              <a:outerShdw blurRad="63500" algn="ctr" rotWithShape="0">
                <a:prstClr val="black">
                  <a:alpha val="10000"/>
                </a:prstClr>
              </a:outerShdw>
            </a:effectLst>
          </p:grpSpPr>
          <p:sp>
            <p:nvSpPr>
              <p:cNvPr id="21" name="Ellipsi 24">
                <a:extLst>
                  <a:ext uri="{FF2B5EF4-FFF2-40B4-BE49-F238E27FC236}">
                    <a16:creationId xmlns:a16="http://schemas.microsoft.com/office/drawing/2014/main" id="{CBD0C6A5-DDD0-F640-A6C4-2EF3A89504CF}"/>
                  </a:ext>
                </a:extLst>
              </p:cNvPr>
              <p:cNvSpPr/>
              <p:nvPr/>
            </p:nvSpPr>
            <p:spPr>
              <a:xfrm>
                <a:off x="2785932" y="3551438"/>
                <a:ext cx="579268" cy="574274"/>
              </a:xfrm>
              <a:prstGeom prst="ellipse">
                <a:avLst/>
              </a:prstGeom>
              <a:solidFill>
                <a:srgbClr val="F36D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fi-FI" sz="1800">
                  <a:solidFill>
                    <a:srgbClr val="3C3C3B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22" name="Kuva 25">
                <a:extLst>
                  <a:ext uri="{FF2B5EF4-FFF2-40B4-BE49-F238E27FC236}">
                    <a16:creationId xmlns:a16="http://schemas.microsoft.com/office/drawing/2014/main" id="{D831D806-7B2E-3E44-AAF8-425952FD34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84408" y="3656809"/>
                <a:ext cx="406612" cy="406612"/>
              </a:xfrm>
              <a:prstGeom prst="rect">
                <a:avLst/>
              </a:prstGeom>
              <a:ln>
                <a:noFill/>
              </a:ln>
            </p:spPr>
          </p:pic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8267A93B-8ACC-294E-A7D5-F0D5D5FB35FE}"/>
                </a:ext>
              </a:extLst>
            </p:cNvPr>
            <p:cNvGrpSpPr/>
            <p:nvPr userDrawn="1"/>
          </p:nvGrpSpPr>
          <p:grpSpPr>
            <a:xfrm>
              <a:off x="2827342" y="913076"/>
              <a:ext cx="426538" cy="422861"/>
              <a:chOff x="3186318" y="2620807"/>
              <a:chExt cx="426538" cy="422861"/>
            </a:xfrm>
            <a:effectLst>
              <a:outerShdw blurRad="63500" algn="ctr" rotWithShape="0">
                <a:prstClr val="black">
                  <a:alpha val="10000"/>
                </a:prstClr>
              </a:outerShdw>
            </a:effectLst>
          </p:grpSpPr>
          <p:sp>
            <p:nvSpPr>
              <p:cNvPr id="24" name="Ellipsi 21">
                <a:extLst>
                  <a:ext uri="{FF2B5EF4-FFF2-40B4-BE49-F238E27FC236}">
                    <a16:creationId xmlns:a16="http://schemas.microsoft.com/office/drawing/2014/main" id="{6625C1F6-308F-BA4C-81F4-9E525052AC78}"/>
                  </a:ext>
                </a:extLst>
              </p:cNvPr>
              <p:cNvSpPr/>
              <p:nvPr/>
            </p:nvSpPr>
            <p:spPr>
              <a:xfrm>
                <a:off x="3186318" y="2620807"/>
                <a:ext cx="426538" cy="422861"/>
              </a:xfrm>
              <a:prstGeom prst="ellipse">
                <a:avLst/>
              </a:prstGeom>
              <a:solidFill>
                <a:srgbClr val="00AD9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fi-FI" sz="1800">
                  <a:solidFill>
                    <a:srgbClr val="3C3C3B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25" name="Graphic 24" descr="Heart with solid fill">
                <a:extLst>
                  <a:ext uri="{FF2B5EF4-FFF2-40B4-BE49-F238E27FC236}">
                    <a16:creationId xmlns:a16="http://schemas.microsoft.com/office/drawing/2014/main" id="{E6AA9E71-4EE1-1946-8E09-106F0DB3D3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3250593" y="2702125"/>
                <a:ext cx="297988" cy="260225"/>
              </a:xfrm>
              <a:prstGeom prst="rect">
                <a:avLst/>
              </a:prstGeom>
            </p:spPr>
          </p:pic>
        </p:grpSp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8F35E40-189C-6348-B304-CADDD2489A34}"/>
              </a:ext>
            </a:extLst>
          </p:cNvPr>
          <p:cNvCxnSpPr/>
          <p:nvPr userDrawn="1"/>
        </p:nvCxnSpPr>
        <p:spPr>
          <a:xfrm flipH="1">
            <a:off x="8168940" y="698903"/>
            <a:ext cx="0" cy="6159097"/>
          </a:xfrm>
          <a:prstGeom prst="line">
            <a:avLst/>
          </a:prstGeom>
          <a:noFill/>
          <a:ln w="6350" cap="flat" cmpd="sng" algn="ctr">
            <a:solidFill>
              <a:srgbClr val="3C3C3B"/>
            </a:solidFill>
            <a:prstDash val="solid"/>
            <a:miter lim="800000"/>
          </a:ln>
          <a:effectLst/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ED3D470-DE9E-5542-9D4F-A6F785B44D67}"/>
              </a:ext>
            </a:extLst>
          </p:cNvPr>
          <p:cNvCxnSpPr/>
          <p:nvPr userDrawn="1"/>
        </p:nvCxnSpPr>
        <p:spPr>
          <a:xfrm flipH="1">
            <a:off x="737633" y="0"/>
            <a:ext cx="0" cy="6858000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CEB391B2-C3AF-7042-9A68-AB32F6BC75E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48540" y="1346206"/>
            <a:ext cx="3317105" cy="306276"/>
          </a:xfrm>
        </p:spPr>
        <p:txBody>
          <a:bodyPr anchor="ctr">
            <a:noAutofit/>
          </a:bodyPr>
          <a:lstStyle>
            <a:lvl1pPr marL="0" indent="0" algn="ctr">
              <a:buNone/>
              <a:defRPr sz="1867" b="1"/>
            </a:lvl1pPr>
          </a:lstStyle>
          <a:p>
            <a:pPr lvl="0"/>
            <a:r>
              <a:rPr lang="en-GB"/>
              <a:t>Click to edit</a:t>
            </a:r>
            <a:endParaRPr lang="en-FI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6ED509E-BCCF-B847-A7C2-C456B6678FAE}"/>
              </a:ext>
            </a:extLst>
          </p:cNvPr>
          <p:cNvCxnSpPr/>
          <p:nvPr userDrawn="1"/>
        </p:nvCxnSpPr>
        <p:spPr>
          <a:xfrm flipH="1">
            <a:off x="4453287" y="698903"/>
            <a:ext cx="0" cy="6159097"/>
          </a:xfrm>
          <a:prstGeom prst="line">
            <a:avLst/>
          </a:prstGeom>
          <a:noFill/>
          <a:ln w="6350" cap="flat" cmpd="sng" algn="ctr">
            <a:solidFill>
              <a:srgbClr val="3C3C3B"/>
            </a:solidFill>
            <a:prstDash val="solid"/>
            <a:miter lim="800000"/>
          </a:ln>
          <a:effectLst/>
        </p:spPr>
      </p:cxn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4B6609FF-A743-8842-8452-A022926BED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06110" y="1346206"/>
            <a:ext cx="3317105" cy="306276"/>
          </a:xfrm>
        </p:spPr>
        <p:txBody>
          <a:bodyPr anchor="ctr">
            <a:noAutofit/>
          </a:bodyPr>
          <a:lstStyle>
            <a:lvl1pPr marL="0" indent="0" algn="ctr">
              <a:buNone/>
              <a:defRPr sz="1867" b="1"/>
            </a:lvl1pPr>
          </a:lstStyle>
          <a:p>
            <a:pPr lvl="0"/>
            <a:r>
              <a:rPr lang="en-GB"/>
              <a:t>Click to edit</a:t>
            </a:r>
            <a:endParaRPr lang="en-FI"/>
          </a:p>
        </p:txBody>
      </p:sp>
      <p:sp>
        <p:nvSpPr>
          <p:cNvPr id="47" name="Text Placeholder 7">
            <a:extLst>
              <a:ext uri="{FF2B5EF4-FFF2-40B4-BE49-F238E27FC236}">
                <a16:creationId xmlns:a16="http://schemas.microsoft.com/office/drawing/2014/main" id="{4C94CED2-19A1-6C4A-A678-D7AF138EC3E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76258" y="1346206"/>
            <a:ext cx="3317105" cy="306276"/>
          </a:xfrm>
        </p:spPr>
        <p:txBody>
          <a:bodyPr anchor="ctr">
            <a:noAutofit/>
          </a:bodyPr>
          <a:lstStyle>
            <a:lvl1pPr marL="0" indent="0" algn="ctr">
              <a:buNone/>
              <a:defRPr sz="1867" b="1"/>
            </a:lvl1pPr>
          </a:lstStyle>
          <a:p>
            <a:pPr lvl="0"/>
            <a:r>
              <a:rPr lang="en-GB"/>
              <a:t>Click to edit</a:t>
            </a:r>
            <a:endParaRPr lang="en-FI"/>
          </a:p>
        </p:txBody>
      </p:sp>
      <p:sp>
        <p:nvSpPr>
          <p:cNvPr id="55" name="Text Placeholder 2">
            <a:extLst>
              <a:ext uri="{FF2B5EF4-FFF2-40B4-BE49-F238E27FC236}">
                <a16:creationId xmlns:a16="http://schemas.microsoft.com/office/drawing/2014/main" id="{D0A3DF72-921F-074A-9FB3-898D9AFF728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23693" y="2053647"/>
            <a:ext cx="3317105" cy="4564869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133"/>
            </a:lvl1pPr>
            <a:lvl2pPr marL="544230" indent="0">
              <a:buNone/>
              <a:defRPr sz="2133"/>
            </a:lvl2pPr>
            <a:lvl3pPr marL="1088461" indent="0">
              <a:buNone/>
              <a:defRPr sz="2133"/>
            </a:lvl3pPr>
            <a:lvl4pPr marL="1632693" indent="0">
              <a:buNone/>
              <a:defRPr sz="2133"/>
            </a:lvl4pPr>
            <a:lvl5pPr marL="2176923" indent="0">
              <a:buNone/>
              <a:defRPr sz="2133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6" name="Text Placeholder 2">
            <a:extLst>
              <a:ext uri="{FF2B5EF4-FFF2-40B4-BE49-F238E27FC236}">
                <a16:creationId xmlns:a16="http://schemas.microsoft.com/office/drawing/2014/main" id="{DC6A718B-76EB-134C-B65A-40430460BAC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656182" y="2053646"/>
            <a:ext cx="3317105" cy="4564869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133"/>
            </a:lvl1pPr>
            <a:lvl2pPr marL="544230" indent="0">
              <a:buNone/>
              <a:defRPr sz="2133"/>
            </a:lvl2pPr>
            <a:lvl3pPr marL="1088461" indent="0">
              <a:buNone/>
              <a:defRPr sz="2133"/>
            </a:lvl3pPr>
            <a:lvl4pPr marL="1632693" indent="0">
              <a:buNone/>
              <a:defRPr sz="2133"/>
            </a:lvl4pPr>
            <a:lvl5pPr marL="2176923" indent="0">
              <a:buNone/>
              <a:defRPr sz="2133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7" name="Text Placeholder 2">
            <a:extLst>
              <a:ext uri="{FF2B5EF4-FFF2-40B4-BE49-F238E27FC236}">
                <a16:creationId xmlns:a16="http://schemas.microsoft.com/office/drawing/2014/main" id="{B0C8A8CE-50B9-8240-85E2-B22DDB6C89E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371830" y="2053646"/>
            <a:ext cx="3317105" cy="4564869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133"/>
            </a:lvl1pPr>
            <a:lvl2pPr marL="544230" indent="0">
              <a:buNone/>
              <a:defRPr sz="2133"/>
            </a:lvl2pPr>
            <a:lvl3pPr marL="1088461" indent="0">
              <a:buNone/>
              <a:defRPr sz="2133"/>
            </a:lvl3pPr>
            <a:lvl4pPr marL="1632693" indent="0">
              <a:buNone/>
              <a:defRPr sz="2133"/>
            </a:lvl4pPr>
            <a:lvl5pPr marL="2176923" indent="0">
              <a:buNone/>
              <a:defRPr sz="2133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5129962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ksi graaf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1">
            <a:extLst>
              <a:ext uri="{FF2B5EF4-FFF2-40B4-BE49-F238E27FC236}">
                <a16:creationId xmlns:a16="http://schemas.microsoft.com/office/drawing/2014/main" id="{E3BC0C25-7EE0-B84C-B8E2-D4CAEC8F1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731" y="-3"/>
            <a:ext cx="9906733" cy="698896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12" name="Dian numeron paikkamerkki 5">
            <a:extLst>
              <a:ext uri="{FF2B5EF4-FFF2-40B4-BE49-F238E27FC236}">
                <a16:creationId xmlns:a16="http://schemas.microsoft.com/office/drawing/2014/main" id="{3A2A9860-FDF0-2042-89EB-823AA081A4AF}"/>
              </a:ext>
            </a:extLst>
          </p:cNvPr>
          <p:cNvSpPr txBox="1"/>
          <p:nvPr userDrawn="1"/>
        </p:nvSpPr>
        <p:spPr>
          <a:xfrm>
            <a:off x="11885745" y="151467"/>
            <a:ext cx="306255" cy="395956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ctr" defTabSz="408183" rtl="0" eaLnBrk="1" latinLnBrk="0" hangingPunct="1">
              <a:defRPr sz="7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818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5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3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1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0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84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857027-099E-9740-966F-CB4612204900}" type="slidenum">
              <a:rPr lang="fi-FI" sz="933" smtClean="0">
                <a:solidFill>
                  <a:schemeClr val="tx1"/>
                </a:solidFill>
              </a:rPr>
              <a:t>‹#›</a:t>
            </a:fld>
            <a:endParaRPr lang="fi-FI" sz="933">
              <a:solidFill>
                <a:schemeClr val="tx1"/>
              </a:solidFill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5B2D0F7-761F-6F43-831D-719B74B91D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5400000">
            <a:off x="9614945" y="3203988"/>
            <a:ext cx="4847851" cy="306256"/>
          </a:xfrm>
        </p:spPr>
        <p:txBody>
          <a:bodyPr anchor="ctr">
            <a:noAutofit/>
          </a:bodyPr>
          <a:lstStyle>
            <a:lvl1pPr marL="0" indent="0">
              <a:buNone/>
              <a:defRPr sz="933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FI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67B22716-E3F2-0D4A-AAC5-4344A42AAD9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23732" y="2159725"/>
            <a:ext cx="4916153" cy="4180115"/>
          </a:xfrm>
        </p:spPr>
        <p:txBody>
          <a:bodyPr/>
          <a:lstStyle/>
          <a:p>
            <a:pPr lvl="0"/>
            <a:endParaRPr lang="en-FI"/>
          </a:p>
        </p:txBody>
      </p:sp>
      <p:sp>
        <p:nvSpPr>
          <p:cNvPr id="18" name="Content Placeholder 16">
            <a:extLst>
              <a:ext uri="{FF2B5EF4-FFF2-40B4-BE49-F238E27FC236}">
                <a16:creationId xmlns:a16="http://schemas.microsoft.com/office/drawing/2014/main" id="{5916C6D1-44FE-1242-B304-C944234E29A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183709" y="2159725"/>
            <a:ext cx="4916153" cy="4180115"/>
          </a:xfrm>
        </p:spPr>
        <p:txBody>
          <a:bodyPr/>
          <a:lstStyle/>
          <a:p>
            <a:pPr lvl="0"/>
            <a:endParaRPr lang="en-FI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A4E3B332-9C76-BB4D-BA48-22D596110E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23721" y="933191"/>
            <a:ext cx="10176140" cy="9266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867" b="1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259429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Yksi graaf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1">
            <a:extLst>
              <a:ext uri="{FF2B5EF4-FFF2-40B4-BE49-F238E27FC236}">
                <a16:creationId xmlns:a16="http://schemas.microsoft.com/office/drawing/2014/main" id="{E3BC0C25-7EE0-B84C-B8E2-D4CAEC8F1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731" y="-3"/>
            <a:ext cx="9906733" cy="698896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12" name="Dian numeron paikkamerkki 5">
            <a:extLst>
              <a:ext uri="{FF2B5EF4-FFF2-40B4-BE49-F238E27FC236}">
                <a16:creationId xmlns:a16="http://schemas.microsoft.com/office/drawing/2014/main" id="{3A2A9860-FDF0-2042-89EB-823AA081A4AF}"/>
              </a:ext>
            </a:extLst>
          </p:cNvPr>
          <p:cNvSpPr txBox="1"/>
          <p:nvPr userDrawn="1"/>
        </p:nvSpPr>
        <p:spPr>
          <a:xfrm>
            <a:off x="11885745" y="151467"/>
            <a:ext cx="306255" cy="395956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ctr" defTabSz="408183" rtl="0" eaLnBrk="1" latinLnBrk="0" hangingPunct="1">
              <a:defRPr sz="7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818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5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3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1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0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84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857027-099E-9740-966F-CB4612204900}" type="slidenum">
              <a:rPr lang="fi-FI" sz="933" smtClean="0">
                <a:solidFill>
                  <a:schemeClr val="tx1"/>
                </a:solidFill>
              </a:rPr>
              <a:t>‹#›</a:t>
            </a:fld>
            <a:endParaRPr lang="fi-FI" sz="933">
              <a:solidFill>
                <a:schemeClr val="tx1"/>
              </a:solidFill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5B2D0F7-761F-6F43-831D-719B74B91D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5400000">
            <a:off x="9614945" y="3203988"/>
            <a:ext cx="4847851" cy="306256"/>
          </a:xfrm>
        </p:spPr>
        <p:txBody>
          <a:bodyPr anchor="ctr">
            <a:noAutofit/>
          </a:bodyPr>
          <a:lstStyle>
            <a:lvl1pPr marL="0" indent="0">
              <a:buNone/>
              <a:defRPr sz="933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FI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67B22716-E3F2-0D4A-AAC5-4344A42AAD9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23732" y="2159725"/>
            <a:ext cx="10176129" cy="4180115"/>
          </a:xfrm>
        </p:spPr>
        <p:txBody>
          <a:bodyPr/>
          <a:lstStyle/>
          <a:p>
            <a:pPr lvl="0"/>
            <a:endParaRPr lang="en-FI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A4E3B332-9C76-BB4D-BA48-22D596110E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23721" y="933191"/>
            <a:ext cx="10176140" cy="9266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867" b="1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0C15CB6-1B47-3947-B7DC-01C55A26817F}"/>
              </a:ext>
            </a:extLst>
          </p:cNvPr>
          <p:cNvCxnSpPr/>
          <p:nvPr userDrawn="1"/>
        </p:nvCxnSpPr>
        <p:spPr>
          <a:xfrm>
            <a:off x="0" y="698893"/>
            <a:ext cx="12192000" cy="0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2074955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Yksi graafi ja yhteenv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1">
            <a:extLst>
              <a:ext uri="{FF2B5EF4-FFF2-40B4-BE49-F238E27FC236}">
                <a16:creationId xmlns:a16="http://schemas.microsoft.com/office/drawing/2014/main" id="{E3BC0C25-7EE0-B84C-B8E2-D4CAEC8F1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731" y="-3"/>
            <a:ext cx="9906733" cy="698896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12" name="Dian numeron paikkamerkki 5">
            <a:extLst>
              <a:ext uri="{FF2B5EF4-FFF2-40B4-BE49-F238E27FC236}">
                <a16:creationId xmlns:a16="http://schemas.microsoft.com/office/drawing/2014/main" id="{3A2A9860-FDF0-2042-89EB-823AA081A4AF}"/>
              </a:ext>
            </a:extLst>
          </p:cNvPr>
          <p:cNvSpPr txBox="1"/>
          <p:nvPr userDrawn="1"/>
        </p:nvSpPr>
        <p:spPr>
          <a:xfrm>
            <a:off x="11885745" y="151467"/>
            <a:ext cx="306255" cy="395956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ctr" defTabSz="408183" rtl="0" eaLnBrk="1" latinLnBrk="0" hangingPunct="1">
              <a:defRPr sz="7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818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5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3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1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0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84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857027-099E-9740-966F-CB4612204900}" type="slidenum">
              <a:rPr lang="fi-FI" sz="933" smtClean="0">
                <a:solidFill>
                  <a:schemeClr val="tx1"/>
                </a:solidFill>
              </a:rPr>
              <a:t>‹#›</a:t>
            </a:fld>
            <a:endParaRPr lang="fi-FI" sz="933">
              <a:solidFill>
                <a:schemeClr val="tx1"/>
              </a:solidFill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5B2D0F7-761F-6F43-831D-719B74B91D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5400000">
            <a:off x="9614945" y="3203988"/>
            <a:ext cx="4847851" cy="306256"/>
          </a:xfrm>
        </p:spPr>
        <p:txBody>
          <a:bodyPr anchor="ctr">
            <a:noAutofit/>
          </a:bodyPr>
          <a:lstStyle>
            <a:lvl1pPr marL="0" indent="0">
              <a:buNone/>
              <a:defRPr sz="933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FI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67B22716-E3F2-0D4A-AAC5-4344A42AAD9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23732" y="2159725"/>
            <a:ext cx="7122989" cy="4180115"/>
          </a:xfrm>
        </p:spPr>
        <p:txBody>
          <a:bodyPr/>
          <a:lstStyle/>
          <a:p>
            <a:pPr lvl="0"/>
            <a:endParaRPr lang="en-FI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A4E3B332-9C76-BB4D-BA48-22D596110E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23722" y="933191"/>
            <a:ext cx="7122997" cy="9266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867" b="1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BE7D9EB-3CD1-0543-92C1-CBC0B3EE89D6}"/>
              </a:ext>
            </a:extLst>
          </p:cNvPr>
          <p:cNvCxnSpPr/>
          <p:nvPr userDrawn="1"/>
        </p:nvCxnSpPr>
        <p:spPr>
          <a:xfrm flipH="1">
            <a:off x="8858363" y="698893"/>
            <a:ext cx="0" cy="6159107"/>
          </a:xfrm>
          <a:prstGeom prst="line">
            <a:avLst/>
          </a:prstGeom>
          <a:noFill/>
          <a:ln w="6350" cap="flat" cmpd="sng" algn="ctr">
            <a:solidFill>
              <a:srgbClr val="3C3C3B"/>
            </a:solidFill>
            <a:prstDash val="solid"/>
            <a:miter lim="800000"/>
          </a:ln>
          <a:effectLst/>
        </p:spPr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A613C8A1-D42E-8E46-B00C-DC60E79B0329}"/>
              </a:ext>
            </a:extLst>
          </p:cNvPr>
          <p:cNvSpPr/>
          <p:nvPr userDrawn="1"/>
        </p:nvSpPr>
        <p:spPr>
          <a:xfrm>
            <a:off x="8524265" y="933345"/>
            <a:ext cx="668195" cy="668195"/>
          </a:xfrm>
          <a:prstGeom prst="ellipse">
            <a:avLst/>
          </a:prstGeom>
          <a:solidFill>
            <a:srgbClr val="FFD6A9"/>
          </a:solidFill>
          <a:ln w="6350">
            <a:noFill/>
          </a:ln>
          <a:effectLst>
            <a:outerShdw blurRad="63500" algn="ctr" rotWithShape="0">
              <a:prstClr val="black">
                <a:alpha val="1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Graphic 14" descr="Lights On outline">
            <a:extLst>
              <a:ext uri="{FF2B5EF4-FFF2-40B4-BE49-F238E27FC236}">
                <a16:creationId xmlns:a16="http://schemas.microsoft.com/office/drawing/2014/main" id="{D8D5B2FE-DF72-DB44-9604-F3E11BE984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30875" y="1039955"/>
            <a:ext cx="454975" cy="454975"/>
          </a:xfrm>
          <a:prstGeom prst="rect">
            <a:avLst/>
          </a:prstGeom>
        </p:spPr>
      </p:pic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4B7CEAF2-FB95-7F44-93FC-13542FFE694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92461" y="1950722"/>
            <a:ext cx="2352568" cy="438911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/>
            </a:lvl1pPr>
            <a:lvl2pPr marL="544230" indent="0">
              <a:buNone/>
              <a:defRPr sz="2133"/>
            </a:lvl2pPr>
            <a:lvl3pPr marL="1088461" indent="0">
              <a:buNone/>
              <a:defRPr sz="2133"/>
            </a:lvl3pPr>
            <a:lvl4pPr marL="1632693" indent="0">
              <a:buNone/>
              <a:defRPr sz="2133"/>
            </a:lvl4pPr>
            <a:lvl5pPr marL="2176923" indent="0">
              <a:buNone/>
              <a:defRPr sz="2133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C7BFA8D5-5EF6-9C4C-9281-3A7CC5C4706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192461" y="1601540"/>
            <a:ext cx="2352559" cy="28725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600" b="1"/>
            </a:lvl1pPr>
          </a:lstStyle>
          <a:p>
            <a:pPr lvl="0"/>
            <a:r>
              <a:rPr lang="en-GB"/>
              <a:t>Click to edit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71691269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isältö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1">
            <a:extLst>
              <a:ext uri="{FF2B5EF4-FFF2-40B4-BE49-F238E27FC236}">
                <a16:creationId xmlns:a16="http://schemas.microsoft.com/office/drawing/2014/main" id="{E3BC0C25-7EE0-B84C-B8E2-D4CAEC8F1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731" y="-3"/>
            <a:ext cx="9906733" cy="6988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perustyylejä naps.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076A848-E0F2-B048-B7A6-BA4A1C67B463}"/>
              </a:ext>
            </a:extLst>
          </p:cNvPr>
          <p:cNvGrpSpPr/>
          <p:nvPr userDrawn="1"/>
        </p:nvGrpSpPr>
        <p:grpSpPr>
          <a:xfrm>
            <a:off x="9892678" y="869909"/>
            <a:ext cx="276509" cy="379656"/>
            <a:chOff x="358159" y="1091845"/>
            <a:chExt cx="448038" cy="61517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D98373D-5F7A-1F4C-B17E-1058D3B86188}"/>
                </a:ext>
              </a:extLst>
            </p:cNvPr>
            <p:cNvSpPr/>
            <p:nvPr/>
          </p:nvSpPr>
          <p:spPr>
            <a:xfrm>
              <a:off x="358159" y="1176314"/>
              <a:ext cx="448038" cy="448038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 sz="240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DBEB0E9-BFD7-E04E-9DAD-C3B12E9B4B8D}"/>
                </a:ext>
              </a:extLst>
            </p:cNvPr>
            <p:cNvSpPr txBox="1"/>
            <p:nvPr/>
          </p:nvSpPr>
          <p:spPr>
            <a:xfrm>
              <a:off x="358159" y="1091845"/>
              <a:ext cx="448038" cy="615170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 defTabSz="1625519">
                <a:spcBef>
                  <a:spcPts val="400"/>
                </a:spcBef>
                <a:buClr>
                  <a:srgbClr val="F49600"/>
                </a:buClr>
              </a:pPr>
              <a:r>
                <a:rPr lang="fi-FI" sz="1867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</a:p>
          </p:txBody>
        </p:sp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485CE5B-3E69-DB42-8B1C-7C1A593309CA}"/>
              </a:ext>
            </a:extLst>
          </p:cNvPr>
          <p:cNvCxnSpPr/>
          <p:nvPr userDrawn="1"/>
        </p:nvCxnSpPr>
        <p:spPr>
          <a:xfrm flipH="1">
            <a:off x="9705427" y="694059"/>
            <a:ext cx="0" cy="6163308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FF6424A-6889-E44C-8F7C-587F5CE533CC}"/>
              </a:ext>
            </a:extLst>
          </p:cNvPr>
          <p:cNvCxnSpPr/>
          <p:nvPr userDrawn="1"/>
        </p:nvCxnSpPr>
        <p:spPr>
          <a:xfrm flipH="1">
            <a:off x="11882700" y="-1"/>
            <a:ext cx="0" cy="6858001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1BB49E4-0851-EF45-AD05-3139BB0D261C}"/>
              </a:ext>
            </a:extLst>
          </p:cNvPr>
          <p:cNvCxnSpPr/>
          <p:nvPr userDrawn="1"/>
        </p:nvCxnSpPr>
        <p:spPr>
          <a:xfrm flipH="1">
            <a:off x="11884031" y="698912"/>
            <a:ext cx="307948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D65F4DF-D46F-BB40-9F2B-5DB009159102}"/>
              </a:ext>
            </a:extLst>
          </p:cNvPr>
          <p:cNvCxnSpPr/>
          <p:nvPr userDrawn="1"/>
        </p:nvCxnSpPr>
        <p:spPr>
          <a:xfrm>
            <a:off x="-9" y="698912"/>
            <a:ext cx="12192000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CD1BEF5-3BC3-0441-8C61-21931BD0639F}"/>
              </a:ext>
            </a:extLst>
          </p:cNvPr>
          <p:cNvCxnSpPr/>
          <p:nvPr userDrawn="1"/>
        </p:nvCxnSpPr>
        <p:spPr>
          <a:xfrm flipH="1">
            <a:off x="11130737" y="-1"/>
            <a:ext cx="0" cy="698913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384746B-F5E6-B544-B8F2-342A4773CC4E}"/>
              </a:ext>
            </a:extLst>
          </p:cNvPr>
          <p:cNvCxnSpPr/>
          <p:nvPr userDrawn="1"/>
        </p:nvCxnSpPr>
        <p:spPr>
          <a:xfrm flipH="1">
            <a:off x="737633" y="0"/>
            <a:ext cx="0" cy="685800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636FA9B1-075F-B045-ABF2-292350443F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52046" y="112263"/>
            <a:ext cx="521119" cy="477479"/>
          </a:xfrm>
          <a:prstGeom prst="rect">
            <a:avLst/>
          </a:prstGeom>
        </p:spPr>
      </p:pic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52A67E0F-CF5E-DE41-AE3E-294D98F4225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969675" y="1902290"/>
            <a:ext cx="1666091" cy="514351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544230" indent="0"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5" name="Text Placeholder 33">
            <a:extLst>
              <a:ext uri="{FF2B5EF4-FFF2-40B4-BE49-F238E27FC236}">
                <a16:creationId xmlns:a16="http://schemas.microsoft.com/office/drawing/2014/main" id="{E8D40CEF-F716-D542-A8EC-B3F66FABB8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969675" y="3338257"/>
            <a:ext cx="1666091" cy="514351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544230" indent="0"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6" name="Text Placeholder 33">
            <a:extLst>
              <a:ext uri="{FF2B5EF4-FFF2-40B4-BE49-F238E27FC236}">
                <a16:creationId xmlns:a16="http://schemas.microsoft.com/office/drawing/2014/main" id="{CBD04488-6D6D-DC4C-99E9-A5459C4BF73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69675" y="4774223"/>
            <a:ext cx="1666091" cy="514351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544230" indent="0"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AA2713C1-C33D-8642-9F14-BA92790B669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276266" y="865798"/>
            <a:ext cx="1600511" cy="399143"/>
          </a:xfrm>
        </p:spPr>
        <p:txBody>
          <a:bodyPr anchor="ctr">
            <a:noAutofit/>
          </a:bodyPr>
          <a:lstStyle>
            <a:lvl1pPr marL="0" indent="0">
              <a:buNone/>
              <a:defRPr sz="2133">
                <a:solidFill>
                  <a:schemeClr val="bg1"/>
                </a:solidFill>
              </a:defRPr>
            </a:lvl1pPr>
            <a:lvl2pPr>
              <a:defRPr sz="1467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Click to edit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A7C4978-F54E-5D4F-858C-7299C48CD04C}"/>
              </a:ext>
            </a:extLst>
          </p:cNvPr>
          <p:cNvGrpSpPr/>
          <p:nvPr userDrawn="1"/>
        </p:nvGrpSpPr>
        <p:grpSpPr>
          <a:xfrm>
            <a:off x="3726897" y="694059"/>
            <a:ext cx="2989264" cy="6163941"/>
            <a:chOff x="2795173" y="139700"/>
            <a:chExt cx="2241948" cy="5143500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3372133-F71D-144C-8562-1DADB1024EFF}"/>
                </a:ext>
              </a:extLst>
            </p:cNvPr>
            <p:cNvCxnSpPr/>
            <p:nvPr/>
          </p:nvCxnSpPr>
          <p:spPr>
            <a:xfrm flipH="1">
              <a:off x="2795173" y="139700"/>
              <a:ext cx="0" cy="5143500"/>
            </a:xfrm>
            <a:prstGeom prst="line">
              <a:avLst/>
            </a:prstGeom>
            <a:ln w="63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E4D60F7-7994-2D4D-B33D-661F651D50FC}"/>
                </a:ext>
              </a:extLst>
            </p:cNvPr>
            <p:cNvCxnSpPr/>
            <p:nvPr/>
          </p:nvCxnSpPr>
          <p:spPr>
            <a:xfrm flipH="1">
              <a:off x="5037121" y="139700"/>
              <a:ext cx="0" cy="5143500"/>
            </a:xfrm>
            <a:prstGeom prst="line">
              <a:avLst/>
            </a:prstGeom>
            <a:ln w="63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DC41AF3-BCFD-B14A-BEE2-AFF2DFFB3962}"/>
              </a:ext>
            </a:extLst>
          </p:cNvPr>
          <p:cNvCxnSpPr/>
          <p:nvPr userDrawn="1"/>
        </p:nvCxnSpPr>
        <p:spPr>
          <a:xfrm>
            <a:off x="-9" y="3775063"/>
            <a:ext cx="9705436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D61ED1-A5D2-4C41-A686-A52C231539D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23731" y="884307"/>
            <a:ext cx="2615917" cy="1058952"/>
          </a:xfrm>
        </p:spPr>
        <p:txBody>
          <a:bodyPr>
            <a:noAutofit/>
          </a:bodyPr>
          <a:lstStyle>
            <a:lvl1pPr marL="0" indent="0">
              <a:buNone/>
              <a:defRPr sz="8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err="1"/>
              <a:t>Nro</a:t>
            </a:r>
            <a:endParaRPr lang="en-FI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FBBF182-430E-9D4D-9878-4B19C62B17C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18956" y="2050237"/>
            <a:ext cx="2639341" cy="1538817"/>
          </a:xfrm>
        </p:spPr>
        <p:txBody>
          <a:bodyPr>
            <a:normAutofit/>
          </a:bodyPr>
          <a:lstStyle>
            <a:lvl1pPr marL="0" indent="0">
              <a:buNone/>
              <a:defRPr sz="213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FI"/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52B76AF6-30EC-074F-900E-303B667642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07670" y="886760"/>
            <a:ext cx="2615917" cy="1058952"/>
          </a:xfrm>
        </p:spPr>
        <p:txBody>
          <a:bodyPr>
            <a:noAutofit/>
          </a:bodyPr>
          <a:lstStyle>
            <a:lvl1pPr marL="0" indent="0">
              <a:buNone/>
              <a:defRPr sz="8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err="1"/>
              <a:t>Nro</a:t>
            </a:r>
            <a:endParaRPr lang="en-FI"/>
          </a:p>
        </p:txBody>
      </p:sp>
      <p:sp>
        <p:nvSpPr>
          <p:cNvPr id="50" name="Text Placeholder 10">
            <a:extLst>
              <a:ext uri="{FF2B5EF4-FFF2-40B4-BE49-F238E27FC236}">
                <a16:creationId xmlns:a16="http://schemas.microsoft.com/office/drawing/2014/main" id="{7988365E-0848-6D4F-BAA4-63E7CF57A9B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902895" y="2052690"/>
            <a:ext cx="2639341" cy="1538817"/>
          </a:xfrm>
        </p:spPr>
        <p:txBody>
          <a:bodyPr>
            <a:normAutofit/>
          </a:bodyPr>
          <a:lstStyle>
            <a:lvl1pPr marL="0" indent="0">
              <a:buNone/>
              <a:defRPr sz="213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FI"/>
          </a:p>
        </p:txBody>
      </p:sp>
      <p:sp>
        <p:nvSpPr>
          <p:cNvPr id="51" name="Text Placeholder 4">
            <a:extLst>
              <a:ext uri="{FF2B5EF4-FFF2-40B4-BE49-F238E27FC236}">
                <a16:creationId xmlns:a16="http://schemas.microsoft.com/office/drawing/2014/main" id="{F56E9F1C-A59A-0D46-8CD3-AD8882FFF35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08187" y="891843"/>
            <a:ext cx="2615917" cy="1058952"/>
          </a:xfrm>
        </p:spPr>
        <p:txBody>
          <a:bodyPr>
            <a:noAutofit/>
          </a:bodyPr>
          <a:lstStyle>
            <a:lvl1pPr marL="0" indent="0">
              <a:buNone/>
              <a:defRPr sz="8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err="1"/>
              <a:t>Nro</a:t>
            </a:r>
            <a:endParaRPr lang="en-FI"/>
          </a:p>
        </p:txBody>
      </p:sp>
      <p:sp>
        <p:nvSpPr>
          <p:cNvPr id="52" name="Text Placeholder 10">
            <a:extLst>
              <a:ext uri="{FF2B5EF4-FFF2-40B4-BE49-F238E27FC236}">
                <a16:creationId xmlns:a16="http://schemas.microsoft.com/office/drawing/2014/main" id="{DFCB626B-F7F3-DF4B-8B0B-4F3E4A5F8CE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03412" y="2057773"/>
            <a:ext cx="2639341" cy="1538817"/>
          </a:xfrm>
        </p:spPr>
        <p:txBody>
          <a:bodyPr>
            <a:normAutofit/>
          </a:bodyPr>
          <a:lstStyle>
            <a:lvl1pPr marL="0" indent="0">
              <a:buNone/>
              <a:defRPr sz="213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FI"/>
          </a:p>
        </p:txBody>
      </p:sp>
      <p:sp>
        <p:nvSpPr>
          <p:cNvPr id="53" name="Text Placeholder 4">
            <a:extLst>
              <a:ext uri="{FF2B5EF4-FFF2-40B4-BE49-F238E27FC236}">
                <a16:creationId xmlns:a16="http://schemas.microsoft.com/office/drawing/2014/main" id="{65389EEF-128D-7D45-8A8E-34572C6FA9C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18956" y="3960456"/>
            <a:ext cx="2615917" cy="1058952"/>
          </a:xfrm>
        </p:spPr>
        <p:txBody>
          <a:bodyPr>
            <a:noAutofit/>
          </a:bodyPr>
          <a:lstStyle>
            <a:lvl1pPr marL="0" indent="0">
              <a:buNone/>
              <a:defRPr sz="8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err="1"/>
              <a:t>Nro</a:t>
            </a:r>
            <a:endParaRPr lang="en-FI"/>
          </a:p>
        </p:txBody>
      </p:sp>
      <p:sp>
        <p:nvSpPr>
          <p:cNvPr id="54" name="Text Placeholder 10">
            <a:extLst>
              <a:ext uri="{FF2B5EF4-FFF2-40B4-BE49-F238E27FC236}">
                <a16:creationId xmlns:a16="http://schemas.microsoft.com/office/drawing/2014/main" id="{583672C4-A941-EA4C-BD61-EE14EDEE53B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14182" y="5126386"/>
            <a:ext cx="2639341" cy="1538817"/>
          </a:xfrm>
        </p:spPr>
        <p:txBody>
          <a:bodyPr>
            <a:normAutofit/>
          </a:bodyPr>
          <a:lstStyle>
            <a:lvl1pPr marL="0" indent="0">
              <a:buNone/>
              <a:defRPr sz="213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FI"/>
          </a:p>
        </p:txBody>
      </p:sp>
      <p:sp>
        <p:nvSpPr>
          <p:cNvPr id="55" name="Text Placeholder 4">
            <a:extLst>
              <a:ext uri="{FF2B5EF4-FFF2-40B4-BE49-F238E27FC236}">
                <a16:creationId xmlns:a16="http://schemas.microsoft.com/office/drawing/2014/main" id="{06C6D46C-6F4B-E54A-930D-0F0133D8804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902895" y="3962909"/>
            <a:ext cx="2615917" cy="1058952"/>
          </a:xfrm>
        </p:spPr>
        <p:txBody>
          <a:bodyPr>
            <a:noAutofit/>
          </a:bodyPr>
          <a:lstStyle>
            <a:lvl1pPr marL="0" indent="0">
              <a:buNone/>
              <a:defRPr sz="8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err="1"/>
              <a:t>Nro</a:t>
            </a:r>
            <a:endParaRPr lang="en-FI"/>
          </a:p>
        </p:txBody>
      </p:sp>
      <p:sp>
        <p:nvSpPr>
          <p:cNvPr id="56" name="Text Placeholder 10">
            <a:extLst>
              <a:ext uri="{FF2B5EF4-FFF2-40B4-BE49-F238E27FC236}">
                <a16:creationId xmlns:a16="http://schemas.microsoft.com/office/drawing/2014/main" id="{49F44BCD-C13D-3B44-8531-1C71FBD4593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898120" y="5128840"/>
            <a:ext cx="2639341" cy="1538817"/>
          </a:xfrm>
        </p:spPr>
        <p:txBody>
          <a:bodyPr>
            <a:normAutofit/>
          </a:bodyPr>
          <a:lstStyle>
            <a:lvl1pPr marL="0" indent="0">
              <a:buNone/>
              <a:defRPr sz="213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FI"/>
          </a:p>
        </p:txBody>
      </p:sp>
      <p:sp>
        <p:nvSpPr>
          <p:cNvPr id="57" name="Text Placeholder 4">
            <a:extLst>
              <a:ext uri="{FF2B5EF4-FFF2-40B4-BE49-F238E27FC236}">
                <a16:creationId xmlns:a16="http://schemas.microsoft.com/office/drawing/2014/main" id="{F4EEC95A-44CA-404D-968F-CF2CE59394B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03412" y="3967992"/>
            <a:ext cx="2615917" cy="1058952"/>
          </a:xfrm>
        </p:spPr>
        <p:txBody>
          <a:bodyPr>
            <a:noAutofit/>
          </a:bodyPr>
          <a:lstStyle>
            <a:lvl1pPr marL="0" indent="0">
              <a:buNone/>
              <a:defRPr sz="8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err="1"/>
              <a:t>Nro</a:t>
            </a:r>
            <a:endParaRPr lang="en-FI"/>
          </a:p>
        </p:txBody>
      </p:sp>
      <p:sp>
        <p:nvSpPr>
          <p:cNvPr id="58" name="Text Placeholder 10">
            <a:extLst>
              <a:ext uri="{FF2B5EF4-FFF2-40B4-BE49-F238E27FC236}">
                <a16:creationId xmlns:a16="http://schemas.microsoft.com/office/drawing/2014/main" id="{EFA0C7C3-1701-764D-9778-660C44BCCB7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898638" y="5133922"/>
            <a:ext cx="2639341" cy="1538817"/>
          </a:xfrm>
        </p:spPr>
        <p:txBody>
          <a:bodyPr>
            <a:normAutofit/>
          </a:bodyPr>
          <a:lstStyle>
            <a:lvl1pPr marL="0" indent="0">
              <a:buNone/>
              <a:defRPr sz="213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FI"/>
          </a:p>
        </p:txBody>
      </p:sp>
      <p:sp>
        <p:nvSpPr>
          <p:cNvPr id="60" name="Dian numeron paikkamerkki 5">
            <a:extLst>
              <a:ext uri="{FF2B5EF4-FFF2-40B4-BE49-F238E27FC236}">
                <a16:creationId xmlns:a16="http://schemas.microsoft.com/office/drawing/2014/main" id="{09E1EBBC-ED7B-054E-B64A-3DE4F28499D2}"/>
              </a:ext>
            </a:extLst>
          </p:cNvPr>
          <p:cNvSpPr txBox="1"/>
          <p:nvPr userDrawn="1"/>
        </p:nvSpPr>
        <p:spPr>
          <a:xfrm>
            <a:off x="11885745" y="151467"/>
            <a:ext cx="306255" cy="395956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ctr" defTabSz="408183" rtl="0" eaLnBrk="1" latinLnBrk="0" hangingPunct="1">
              <a:defRPr sz="7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818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5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3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1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0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84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857027-099E-9740-966F-CB4612204900}" type="slidenum">
              <a:rPr lang="fi-FI" sz="933" smtClean="0">
                <a:solidFill>
                  <a:schemeClr val="bg1"/>
                </a:solidFill>
              </a:rPr>
              <a:t>‹#›</a:t>
            </a:fld>
            <a:endParaRPr lang="fi-FI" sz="933">
              <a:solidFill>
                <a:schemeClr val="bg1"/>
              </a:solidFill>
            </a:endParaRPr>
          </a:p>
        </p:txBody>
      </p:sp>
      <p:sp>
        <p:nvSpPr>
          <p:cNvPr id="61" name="Text Placeholder 12">
            <a:extLst>
              <a:ext uri="{FF2B5EF4-FFF2-40B4-BE49-F238E27FC236}">
                <a16:creationId xmlns:a16="http://schemas.microsoft.com/office/drawing/2014/main" id="{07733D0E-8AB5-5943-BEC3-2C62BB2812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5400000">
            <a:off x="9614945" y="3203988"/>
            <a:ext cx="4847851" cy="306256"/>
          </a:xfrm>
        </p:spPr>
        <p:txBody>
          <a:bodyPr anchor="ctr">
            <a:noAutofit/>
          </a:bodyPr>
          <a:lstStyle>
            <a:lvl1pPr marL="0" indent="0">
              <a:buNone/>
              <a:defRPr sz="933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787423395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Yksi graafi ja kolme nost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1">
            <a:extLst>
              <a:ext uri="{FF2B5EF4-FFF2-40B4-BE49-F238E27FC236}">
                <a16:creationId xmlns:a16="http://schemas.microsoft.com/office/drawing/2014/main" id="{E3BC0C25-7EE0-B84C-B8E2-D4CAEC8F1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722" y="0"/>
            <a:ext cx="9906733" cy="698896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12" name="Dian numeron paikkamerkki 5">
            <a:extLst>
              <a:ext uri="{FF2B5EF4-FFF2-40B4-BE49-F238E27FC236}">
                <a16:creationId xmlns:a16="http://schemas.microsoft.com/office/drawing/2014/main" id="{3A2A9860-FDF0-2042-89EB-823AA081A4AF}"/>
              </a:ext>
            </a:extLst>
          </p:cNvPr>
          <p:cNvSpPr txBox="1"/>
          <p:nvPr userDrawn="1"/>
        </p:nvSpPr>
        <p:spPr>
          <a:xfrm>
            <a:off x="11885745" y="151467"/>
            <a:ext cx="306255" cy="395956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ctr" defTabSz="408183" rtl="0" eaLnBrk="1" latinLnBrk="0" hangingPunct="1">
              <a:defRPr sz="7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818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5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3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1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0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84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857027-099E-9740-966F-CB4612204900}" type="slidenum">
              <a:rPr lang="fi-FI" sz="933" smtClean="0">
                <a:solidFill>
                  <a:schemeClr val="tx1"/>
                </a:solidFill>
              </a:rPr>
              <a:t>‹#›</a:t>
            </a:fld>
            <a:endParaRPr lang="fi-FI" sz="933">
              <a:solidFill>
                <a:schemeClr val="tx1"/>
              </a:solidFill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5B2D0F7-761F-6F43-831D-719B74B91D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5400000">
            <a:off x="9614945" y="3203988"/>
            <a:ext cx="4847851" cy="306256"/>
          </a:xfrm>
        </p:spPr>
        <p:txBody>
          <a:bodyPr anchor="ctr">
            <a:noAutofit/>
          </a:bodyPr>
          <a:lstStyle>
            <a:lvl1pPr marL="0" indent="0">
              <a:buNone/>
              <a:defRPr sz="933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FI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67B22716-E3F2-0D4A-AAC5-4344A42AAD9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23732" y="2159725"/>
            <a:ext cx="7122989" cy="4180115"/>
          </a:xfrm>
        </p:spPr>
        <p:txBody>
          <a:bodyPr/>
          <a:lstStyle/>
          <a:p>
            <a:pPr lvl="0"/>
            <a:endParaRPr lang="en-FI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A4E3B332-9C76-BB4D-BA48-22D596110E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23722" y="933191"/>
            <a:ext cx="7122997" cy="9266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867" b="1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6A7C98D-F8D5-FA4A-A34E-566086FB211A}"/>
              </a:ext>
            </a:extLst>
          </p:cNvPr>
          <p:cNvSpPr txBox="1"/>
          <p:nvPr userDrawn="1"/>
        </p:nvSpPr>
        <p:spPr>
          <a:xfrm>
            <a:off x="8884857" y="525150"/>
            <a:ext cx="1088115" cy="820674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r>
              <a:rPr lang="fi-FI" sz="5333" b="1">
                <a:solidFill>
                  <a:srgbClr val="3C3C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FI" sz="5333">
              <a:solidFill>
                <a:srgbClr val="3C3C3B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B168B17-0F63-DB4D-AE9F-C06068B8DEF5}"/>
              </a:ext>
            </a:extLst>
          </p:cNvPr>
          <p:cNvSpPr/>
          <p:nvPr userDrawn="1"/>
        </p:nvSpPr>
        <p:spPr>
          <a:xfrm rot="3119145">
            <a:off x="9152162" y="438773"/>
            <a:ext cx="304173" cy="15270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CBA5660-F027-4A4A-BB4A-9320668DA0C3}"/>
              </a:ext>
            </a:extLst>
          </p:cNvPr>
          <p:cNvSpPr txBox="1"/>
          <p:nvPr userDrawn="1"/>
        </p:nvSpPr>
        <p:spPr>
          <a:xfrm>
            <a:off x="8884857" y="2581758"/>
            <a:ext cx="1088115" cy="820674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r>
              <a:rPr lang="fi-FI" sz="5333" b="1">
                <a:solidFill>
                  <a:srgbClr val="3C3C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FI" sz="5333">
              <a:solidFill>
                <a:srgbClr val="3C3C3B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53DC4A4-D633-8742-8C0E-1E0ECE8D581A}"/>
              </a:ext>
            </a:extLst>
          </p:cNvPr>
          <p:cNvSpPr/>
          <p:nvPr userDrawn="1"/>
        </p:nvSpPr>
        <p:spPr>
          <a:xfrm rot="3119145">
            <a:off x="9160342" y="2490303"/>
            <a:ext cx="304173" cy="15270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B847F16-764D-B14B-A7ED-36B9CFFA3978}"/>
              </a:ext>
            </a:extLst>
          </p:cNvPr>
          <p:cNvSpPr txBox="1"/>
          <p:nvPr userDrawn="1"/>
        </p:nvSpPr>
        <p:spPr>
          <a:xfrm>
            <a:off x="8887808" y="4641010"/>
            <a:ext cx="1088115" cy="820674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r>
              <a:rPr lang="fi-FI" sz="5333" b="1">
                <a:solidFill>
                  <a:srgbClr val="3C3C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FI" sz="5333">
              <a:solidFill>
                <a:srgbClr val="3C3C3B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C93E932-9C1A-9B48-A5CC-E2E38CDCB341}"/>
              </a:ext>
            </a:extLst>
          </p:cNvPr>
          <p:cNvSpPr/>
          <p:nvPr userDrawn="1"/>
        </p:nvSpPr>
        <p:spPr>
          <a:xfrm rot="3119145">
            <a:off x="9152162" y="4546566"/>
            <a:ext cx="304173" cy="15270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6C1668A-4FC7-AE4A-A881-9A3038EE42A7}"/>
              </a:ext>
            </a:extLst>
          </p:cNvPr>
          <p:cNvCxnSpPr/>
          <p:nvPr userDrawn="1"/>
        </p:nvCxnSpPr>
        <p:spPr>
          <a:xfrm flipV="1">
            <a:off x="8857863" y="701323"/>
            <a:ext cx="840220" cy="657284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1FFEDFE-90FB-9A4B-A8AA-0887C81B9B09}"/>
              </a:ext>
            </a:extLst>
          </p:cNvPr>
          <p:cNvCxnSpPr/>
          <p:nvPr userDrawn="1"/>
        </p:nvCxnSpPr>
        <p:spPr>
          <a:xfrm flipV="1">
            <a:off x="8856517" y="2755683"/>
            <a:ext cx="840220" cy="657284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C7DDE18-6AE2-774B-8AB8-FFDEFD85F992}"/>
              </a:ext>
            </a:extLst>
          </p:cNvPr>
          <p:cNvCxnSpPr/>
          <p:nvPr userDrawn="1"/>
        </p:nvCxnSpPr>
        <p:spPr>
          <a:xfrm flipV="1">
            <a:off x="8856517" y="4812113"/>
            <a:ext cx="840220" cy="657284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575B33F-E40C-4A4B-B7DE-D73C8247C013}"/>
              </a:ext>
            </a:extLst>
          </p:cNvPr>
          <p:cNvCxnSpPr/>
          <p:nvPr userDrawn="1"/>
        </p:nvCxnSpPr>
        <p:spPr>
          <a:xfrm flipH="1">
            <a:off x="8858363" y="1863309"/>
            <a:ext cx="0" cy="4994692"/>
          </a:xfrm>
          <a:prstGeom prst="line">
            <a:avLst/>
          </a:prstGeom>
          <a:noFill/>
          <a:ln w="6350" cap="flat" cmpd="sng" algn="ctr">
            <a:solidFill>
              <a:srgbClr val="3C3C3B"/>
            </a:solidFill>
            <a:prstDash val="solid"/>
            <a:miter lim="800000"/>
          </a:ln>
          <a:effectLst/>
        </p:spPr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8D13163-CCE2-E347-8026-275E40BAEDA7}"/>
              </a:ext>
            </a:extLst>
          </p:cNvPr>
          <p:cNvCxnSpPr/>
          <p:nvPr userDrawn="1"/>
        </p:nvCxnSpPr>
        <p:spPr>
          <a:xfrm flipH="1">
            <a:off x="8858345" y="2755503"/>
            <a:ext cx="3024355" cy="0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F13EDDC-0A66-2E4E-B5B3-C8AD132FB337}"/>
              </a:ext>
            </a:extLst>
          </p:cNvPr>
          <p:cNvCxnSpPr/>
          <p:nvPr userDrawn="1"/>
        </p:nvCxnSpPr>
        <p:spPr>
          <a:xfrm flipH="1">
            <a:off x="8858345" y="4812112"/>
            <a:ext cx="3024355" cy="0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BE7D9EB-3CD1-0543-92C1-CBC0B3EE89D6}"/>
              </a:ext>
            </a:extLst>
          </p:cNvPr>
          <p:cNvCxnSpPr/>
          <p:nvPr userDrawn="1"/>
        </p:nvCxnSpPr>
        <p:spPr>
          <a:xfrm flipH="1">
            <a:off x="8858363" y="698893"/>
            <a:ext cx="0" cy="6159107"/>
          </a:xfrm>
          <a:prstGeom prst="line">
            <a:avLst/>
          </a:prstGeom>
          <a:noFill/>
          <a:ln w="6350" cap="flat" cmpd="sng" algn="ctr">
            <a:solidFill>
              <a:srgbClr val="3C3C3B"/>
            </a:solidFill>
            <a:prstDash val="solid"/>
            <a:miter lim="800000"/>
          </a:ln>
          <a:effectLst/>
        </p:spPr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6AB92FE-C952-CB44-A512-F5C82ABBEE37}"/>
              </a:ext>
            </a:extLst>
          </p:cNvPr>
          <p:cNvCxnSpPr/>
          <p:nvPr userDrawn="1"/>
        </p:nvCxnSpPr>
        <p:spPr>
          <a:xfrm>
            <a:off x="0" y="698893"/>
            <a:ext cx="12192000" cy="0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4B7CEAF2-FB95-7F44-93FC-13542FFE694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82829" y="1277277"/>
            <a:ext cx="2393353" cy="118009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200"/>
            </a:lvl1pPr>
            <a:lvl2pPr marL="544230" indent="0">
              <a:buNone/>
              <a:defRPr sz="2133"/>
            </a:lvl2pPr>
            <a:lvl3pPr marL="1088461" indent="0">
              <a:buNone/>
              <a:defRPr sz="2133"/>
            </a:lvl3pPr>
            <a:lvl4pPr marL="1632693" indent="0">
              <a:buNone/>
              <a:defRPr sz="2133"/>
            </a:lvl4pPr>
            <a:lvl5pPr marL="2176923" indent="0">
              <a:buNone/>
              <a:defRPr sz="2133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EE2C9AAA-A69A-DD4B-A1C7-C3081836E1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173846" y="3368813"/>
            <a:ext cx="2393353" cy="118009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200"/>
            </a:lvl1pPr>
            <a:lvl2pPr marL="544230" indent="0">
              <a:buNone/>
              <a:defRPr sz="2133"/>
            </a:lvl2pPr>
            <a:lvl3pPr marL="1088461" indent="0">
              <a:buNone/>
              <a:defRPr sz="2133"/>
            </a:lvl3pPr>
            <a:lvl4pPr marL="1632693" indent="0">
              <a:buNone/>
              <a:defRPr sz="2133"/>
            </a:lvl4pPr>
            <a:lvl5pPr marL="2176923" indent="0">
              <a:buNone/>
              <a:defRPr sz="2133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625C4FC7-7800-B243-BDC8-E02BDFB1767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173846" y="5419775"/>
            <a:ext cx="2393353" cy="118009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200"/>
            </a:lvl1pPr>
            <a:lvl2pPr marL="544230" indent="0">
              <a:buNone/>
              <a:defRPr sz="2133"/>
            </a:lvl2pPr>
            <a:lvl3pPr marL="1088461" indent="0">
              <a:buNone/>
              <a:defRPr sz="2133"/>
            </a:lvl3pPr>
            <a:lvl4pPr marL="1632693" indent="0">
              <a:buNone/>
              <a:defRPr sz="2133"/>
            </a:lvl4pPr>
            <a:lvl5pPr marL="2176923" indent="0">
              <a:buNone/>
              <a:defRPr sz="2133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8979297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olme graafia ja yhteenv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280A89CC-9515-E343-8C3D-4EB0632BA8A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23731" y="3974309"/>
            <a:ext cx="3088912" cy="234772"/>
          </a:xfrm>
        </p:spPr>
        <p:txBody>
          <a:bodyPr anchor="t">
            <a:noAutofit/>
          </a:bodyPr>
          <a:lstStyle>
            <a:lvl1pPr marL="0" indent="0">
              <a:buNone/>
              <a:defRPr sz="1600" b="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E3BC0C25-7EE0-B84C-B8E2-D4CAEC8F1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731" y="-3"/>
            <a:ext cx="9906733" cy="698896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12" name="Dian numeron paikkamerkki 5">
            <a:extLst>
              <a:ext uri="{FF2B5EF4-FFF2-40B4-BE49-F238E27FC236}">
                <a16:creationId xmlns:a16="http://schemas.microsoft.com/office/drawing/2014/main" id="{3A2A9860-FDF0-2042-89EB-823AA081A4AF}"/>
              </a:ext>
            </a:extLst>
          </p:cNvPr>
          <p:cNvSpPr txBox="1"/>
          <p:nvPr userDrawn="1"/>
        </p:nvSpPr>
        <p:spPr>
          <a:xfrm>
            <a:off x="11885745" y="151467"/>
            <a:ext cx="306255" cy="395956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ctr" defTabSz="408183" rtl="0" eaLnBrk="1" latinLnBrk="0" hangingPunct="1">
              <a:defRPr sz="7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818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5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3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1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0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84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857027-099E-9740-966F-CB4612204900}" type="slidenum">
              <a:rPr lang="fi-FI" sz="933" smtClean="0">
                <a:solidFill>
                  <a:schemeClr val="tx1"/>
                </a:solidFill>
              </a:rPr>
              <a:t>‹#›</a:t>
            </a:fld>
            <a:endParaRPr lang="fi-FI" sz="933">
              <a:solidFill>
                <a:schemeClr val="tx1"/>
              </a:solidFill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5B2D0F7-761F-6F43-831D-719B74B91D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5400000">
            <a:off x="9614945" y="3203988"/>
            <a:ext cx="4847851" cy="306256"/>
          </a:xfrm>
        </p:spPr>
        <p:txBody>
          <a:bodyPr anchor="ctr">
            <a:noAutofit/>
          </a:bodyPr>
          <a:lstStyle>
            <a:lvl1pPr marL="0" indent="0">
              <a:buNone/>
              <a:defRPr sz="933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FI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67B22716-E3F2-0D4A-AAC5-4344A42AAD9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23730" y="1271052"/>
            <a:ext cx="5200988" cy="2305592"/>
          </a:xfrm>
        </p:spPr>
        <p:txBody>
          <a:bodyPr/>
          <a:lstStyle/>
          <a:p>
            <a:pPr lvl="0"/>
            <a:endParaRPr lang="en-FI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A4E3B332-9C76-BB4D-BA48-22D596110E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23731" y="929841"/>
            <a:ext cx="3088912" cy="234772"/>
          </a:xfrm>
        </p:spPr>
        <p:txBody>
          <a:bodyPr anchor="t">
            <a:noAutofit/>
          </a:bodyPr>
          <a:lstStyle>
            <a:lvl1pPr marL="0" indent="0">
              <a:buNone/>
              <a:defRPr sz="1600" b="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0C15CB6-1B47-3947-B7DC-01C55A26817F}"/>
              </a:ext>
            </a:extLst>
          </p:cNvPr>
          <p:cNvCxnSpPr/>
          <p:nvPr userDrawn="1"/>
        </p:nvCxnSpPr>
        <p:spPr>
          <a:xfrm>
            <a:off x="0" y="698893"/>
            <a:ext cx="12192000" cy="0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AE68FEA-B69B-074F-B4BD-0AB388787B91}"/>
              </a:ext>
            </a:extLst>
          </p:cNvPr>
          <p:cNvCxnSpPr/>
          <p:nvPr userDrawn="1"/>
        </p:nvCxnSpPr>
        <p:spPr>
          <a:xfrm flipH="1">
            <a:off x="6310828" y="703768"/>
            <a:ext cx="0" cy="6154233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CD8754E-4850-854A-9107-2C646FC908A4}"/>
              </a:ext>
            </a:extLst>
          </p:cNvPr>
          <p:cNvCxnSpPr/>
          <p:nvPr userDrawn="1"/>
        </p:nvCxnSpPr>
        <p:spPr>
          <a:xfrm flipH="1" flipV="1">
            <a:off x="747623" y="3775476"/>
            <a:ext cx="11136400" cy="7816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47273DD-3CD2-E34E-9062-0D371C976773}"/>
              </a:ext>
            </a:extLst>
          </p:cNvPr>
          <p:cNvCxnSpPr/>
          <p:nvPr userDrawn="1"/>
        </p:nvCxnSpPr>
        <p:spPr>
          <a:xfrm flipH="1">
            <a:off x="737633" y="0"/>
            <a:ext cx="0" cy="6858000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62BBB3B1-40B1-9340-A393-E76625DA42F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07258" y="929839"/>
            <a:ext cx="3105101" cy="234772"/>
          </a:xfrm>
        </p:spPr>
        <p:txBody>
          <a:bodyPr anchor="t">
            <a:noAutofit/>
          </a:bodyPr>
          <a:lstStyle>
            <a:lvl1pPr marL="0" indent="0">
              <a:buNone/>
              <a:defRPr sz="1600" b="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95141B81-E8E0-0A48-A45E-CCF7D3AC684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96941" y="3974308"/>
            <a:ext cx="5200932" cy="2643453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600" b="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8" name="Content Placeholder 16">
            <a:extLst>
              <a:ext uri="{FF2B5EF4-FFF2-40B4-BE49-F238E27FC236}">
                <a16:creationId xmlns:a16="http://schemas.microsoft.com/office/drawing/2014/main" id="{44383712-8086-EF45-9B1D-54BB5CC3EC9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507430" y="1271052"/>
            <a:ext cx="5190465" cy="2305592"/>
          </a:xfrm>
        </p:spPr>
        <p:txBody>
          <a:bodyPr/>
          <a:lstStyle/>
          <a:p>
            <a:pPr lvl="0"/>
            <a:endParaRPr lang="en-FI"/>
          </a:p>
        </p:txBody>
      </p:sp>
      <p:sp>
        <p:nvSpPr>
          <p:cNvPr id="29" name="Content Placeholder 16">
            <a:extLst>
              <a:ext uri="{FF2B5EF4-FFF2-40B4-BE49-F238E27FC236}">
                <a16:creationId xmlns:a16="http://schemas.microsoft.com/office/drawing/2014/main" id="{F0E1E3A5-7717-4740-88AB-767B32D8D5B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923730" y="4319985"/>
            <a:ext cx="5200988" cy="2305592"/>
          </a:xfrm>
        </p:spPr>
        <p:txBody>
          <a:bodyPr/>
          <a:lstStyle/>
          <a:p>
            <a:pPr lvl="0"/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430653363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Yksi graafi ja kysym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1">
            <a:extLst>
              <a:ext uri="{FF2B5EF4-FFF2-40B4-BE49-F238E27FC236}">
                <a16:creationId xmlns:a16="http://schemas.microsoft.com/office/drawing/2014/main" id="{E3BC0C25-7EE0-B84C-B8E2-D4CAEC8F1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731" y="-3"/>
            <a:ext cx="9906733" cy="698896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12" name="Dian numeron paikkamerkki 5">
            <a:extLst>
              <a:ext uri="{FF2B5EF4-FFF2-40B4-BE49-F238E27FC236}">
                <a16:creationId xmlns:a16="http://schemas.microsoft.com/office/drawing/2014/main" id="{3A2A9860-FDF0-2042-89EB-823AA081A4AF}"/>
              </a:ext>
            </a:extLst>
          </p:cNvPr>
          <p:cNvSpPr txBox="1"/>
          <p:nvPr userDrawn="1"/>
        </p:nvSpPr>
        <p:spPr>
          <a:xfrm>
            <a:off x="11885745" y="151467"/>
            <a:ext cx="306255" cy="395956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ctr" defTabSz="408183" rtl="0" eaLnBrk="1" latinLnBrk="0" hangingPunct="1">
              <a:defRPr sz="7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818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5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3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1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0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84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857027-099E-9740-966F-CB4612204900}" type="slidenum">
              <a:rPr lang="fi-FI" sz="933" smtClean="0">
                <a:solidFill>
                  <a:schemeClr val="tx1"/>
                </a:solidFill>
              </a:rPr>
              <a:t>‹#›</a:t>
            </a:fld>
            <a:endParaRPr lang="fi-FI" sz="933">
              <a:solidFill>
                <a:schemeClr val="tx1"/>
              </a:solidFill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5B2D0F7-761F-6F43-831D-719B74B91D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5400000">
            <a:off x="9614945" y="3203988"/>
            <a:ext cx="4847851" cy="306256"/>
          </a:xfrm>
        </p:spPr>
        <p:txBody>
          <a:bodyPr anchor="ctr">
            <a:noAutofit/>
          </a:bodyPr>
          <a:lstStyle>
            <a:lvl1pPr marL="0" indent="0">
              <a:buNone/>
              <a:defRPr sz="933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FI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67B22716-E3F2-0D4A-AAC5-4344A42AAD9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96001" y="1175264"/>
            <a:ext cx="5003860" cy="5164575"/>
          </a:xfrm>
        </p:spPr>
        <p:txBody>
          <a:bodyPr/>
          <a:lstStyle/>
          <a:p>
            <a:pPr lvl="0"/>
            <a:endParaRPr lang="en-FI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0C15CB6-1B47-3947-B7DC-01C55A26817F}"/>
              </a:ext>
            </a:extLst>
          </p:cNvPr>
          <p:cNvCxnSpPr/>
          <p:nvPr userDrawn="1"/>
        </p:nvCxnSpPr>
        <p:spPr>
          <a:xfrm>
            <a:off x="0" y="698893"/>
            <a:ext cx="12192000" cy="0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2175066-FC1F-A94B-B7CC-2580C584F3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23721" y="933190"/>
            <a:ext cx="4386396" cy="5406639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867" b="1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2750172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Yksi graafi ja nosto otsik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1">
            <a:extLst>
              <a:ext uri="{FF2B5EF4-FFF2-40B4-BE49-F238E27FC236}">
                <a16:creationId xmlns:a16="http://schemas.microsoft.com/office/drawing/2014/main" id="{E3BC0C25-7EE0-B84C-B8E2-D4CAEC8F1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731" y="-3"/>
            <a:ext cx="9906733" cy="698896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12" name="Dian numeron paikkamerkki 5">
            <a:extLst>
              <a:ext uri="{FF2B5EF4-FFF2-40B4-BE49-F238E27FC236}">
                <a16:creationId xmlns:a16="http://schemas.microsoft.com/office/drawing/2014/main" id="{3A2A9860-FDF0-2042-89EB-823AA081A4AF}"/>
              </a:ext>
            </a:extLst>
          </p:cNvPr>
          <p:cNvSpPr txBox="1"/>
          <p:nvPr userDrawn="1"/>
        </p:nvSpPr>
        <p:spPr>
          <a:xfrm>
            <a:off x="11885745" y="151467"/>
            <a:ext cx="306255" cy="395956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ctr" defTabSz="408183" rtl="0" eaLnBrk="1" latinLnBrk="0" hangingPunct="1">
              <a:defRPr sz="7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818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5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3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1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0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84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857027-099E-9740-966F-CB4612204900}" type="slidenum">
              <a:rPr lang="fi-FI" sz="933" smtClean="0">
                <a:solidFill>
                  <a:schemeClr val="tx1"/>
                </a:solidFill>
              </a:rPr>
              <a:t>‹#›</a:t>
            </a:fld>
            <a:endParaRPr lang="fi-FI" sz="933">
              <a:solidFill>
                <a:schemeClr val="tx1"/>
              </a:solidFill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5B2D0F7-761F-6F43-831D-719B74B91D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5400000">
            <a:off x="9614945" y="3203988"/>
            <a:ext cx="4847851" cy="306256"/>
          </a:xfrm>
        </p:spPr>
        <p:txBody>
          <a:bodyPr anchor="ctr">
            <a:noAutofit/>
          </a:bodyPr>
          <a:lstStyle>
            <a:lvl1pPr marL="0" indent="0">
              <a:buNone/>
              <a:defRPr sz="933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FI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A4E3B332-9C76-BB4D-BA48-22D596110E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23731" y="2367966"/>
            <a:ext cx="4667015" cy="38485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600" b="1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0C15CB6-1B47-3947-B7DC-01C55A26817F}"/>
              </a:ext>
            </a:extLst>
          </p:cNvPr>
          <p:cNvCxnSpPr/>
          <p:nvPr userDrawn="1"/>
        </p:nvCxnSpPr>
        <p:spPr>
          <a:xfrm>
            <a:off x="0" y="698893"/>
            <a:ext cx="12192000" cy="0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AD6F6AFD-F77B-ED4A-9E10-01084CF964E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23721" y="2794687"/>
            <a:ext cx="4667015" cy="354514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2400" b="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4207769A-6D4D-664D-82D6-9F2D2DFFA57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03799" y="1711855"/>
            <a:ext cx="4068868" cy="4069187"/>
          </a:xfrm>
          <a:custGeom>
            <a:avLst/>
            <a:gdLst>
              <a:gd name="connsiteX0" fmla="*/ 1526085 w 3051651"/>
              <a:gd name="connsiteY0" fmla="*/ 0 h 3051890"/>
              <a:gd name="connsiteX1" fmla="*/ 3044291 w 3051651"/>
              <a:gd name="connsiteY1" fmla="*/ 1370052 h 3051890"/>
              <a:gd name="connsiteX2" fmla="*/ 3051651 w 3051651"/>
              <a:gd name="connsiteY2" fmla="*/ 1515807 h 3051890"/>
              <a:gd name="connsiteX3" fmla="*/ 3051651 w 3051651"/>
              <a:gd name="connsiteY3" fmla="*/ 1536364 h 3051890"/>
              <a:gd name="connsiteX4" fmla="*/ 3044291 w 3051651"/>
              <a:gd name="connsiteY4" fmla="*/ 1682118 h 3051890"/>
              <a:gd name="connsiteX5" fmla="*/ 1682118 w 3051651"/>
              <a:gd name="connsiteY5" fmla="*/ 3044291 h 3051890"/>
              <a:gd name="connsiteX6" fmla="*/ 1531630 w 3051651"/>
              <a:gd name="connsiteY6" fmla="*/ 3051890 h 3051890"/>
              <a:gd name="connsiteX7" fmla="*/ 1520540 w 3051651"/>
              <a:gd name="connsiteY7" fmla="*/ 3051890 h 3051890"/>
              <a:gd name="connsiteX8" fmla="*/ 1370052 w 3051651"/>
              <a:gd name="connsiteY8" fmla="*/ 3044291 h 3051890"/>
              <a:gd name="connsiteX9" fmla="*/ 0 w 3051651"/>
              <a:gd name="connsiteY9" fmla="*/ 1526085 h 3051890"/>
              <a:gd name="connsiteX10" fmla="*/ 1526085 w 3051651"/>
              <a:gd name="connsiteY10" fmla="*/ 0 h 3051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51651" h="3051890">
                <a:moveTo>
                  <a:pt x="1526085" y="0"/>
                </a:moveTo>
                <a:cubicBezTo>
                  <a:pt x="2316241" y="0"/>
                  <a:pt x="2966140" y="600515"/>
                  <a:pt x="3044291" y="1370052"/>
                </a:cubicBezTo>
                <a:lnTo>
                  <a:pt x="3051651" y="1515807"/>
                </a:lnTo>
                <a:lnTo>
                  <a:pt x="3051651" y="1536364"/>
                </a:lnTo>
                <a:lnTo>
                  <a:pt x="3044291" y="1682118"/>
                </a:lnTo>
                <a:cubicBezTo>
                  <a:pt x="2971350" y="2400353"/>
                  <a:pt x="2400353" y="2971350"/>
                  <a:pt x="1682118" y="3044291"/>
                </a:cubicBezTo>
                <a:lnTo>
                  <a:pt x="1531630" y="3051890"/>
                </a:lnTo>
                <a:lnTo>
                  <a:pt x="1520540" y="3051890"/>
                </a:lnTo>
                <a:lnTo>
                  <a:pt x="1370052" y="3044291"/>
                </a:lnTo>
                <a:cubicBezTo>
                  <a:pt x="600515" y="2966140"/>
                  <a:pt x="0" y="2316241"/>
                  <a:pt x="0" y="1526085"/>
                </a:cubicBezTo>
                <a:cubicBezTo>
                  <a:pt x="0" y="683252"/>
                  <a:pt x="683252" y="0"/>
                  <a:pt x="152608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380370083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eljä donit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1">
            <a:extLst>
              <a:ext uri="{FF2B5EF4-FFF2-40B4-BE49-F238E27FC236}">
                <a16:creationId xmlns:a16="http://schemas.microsoft.com/office/drawing/2014/main" id="{E3BC0C25-7EE0-B84C-B8E2-D4CAEC8F1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731" y="-3"/>
            <a:ext cx="9906733" cy="698896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12" name="Dian numeron paikkamerkki 5">
            <a:extLst>
              <a:ext uri="{FF2B5EF4-FFF2-40B4-BE49-F238E27FC236}">
                <a16:creationId xmlns:a16="http://schemas.microsoft.com/office/drawing/2014/main" id="{3A2A9860-FDF0-2042-89EB-823AA081A4AF}"/>
              </a:ext>
            </a:extLst>
          </p:cNvPr>
          <p:cNvSpPr txBox="1"/>
          <p:nvPr userDrawn="1"/>
        </p:nvSpPr>
        <p:spPr>
          <a:xfrm>
            <a:off x="11885745" y="151467"/>
            <a:ext cx="306255" cy="395956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ctr" defTabSz="408183" rtl="0" eaLnBrk="1" latinLnBrk="0" hangingPunct="1">
              <a:defRPr sz="7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818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5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3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1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0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84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857027-099E-9740-966F-CB4612204900}" type="slidenum">
              <a:rPr lang="fi-FI" sz="933" smtClean="0">
                <a:solidFill>
                  <a:schemeClr val="tx1"/>
                </a:solidFill>
              </a:rPr>
              <a:t>‹#›</a:t>
            </a:fld>
            <a:endParaRPr lang="fi-FI" sz="933">
              <a:solidFill>
                <a:schemeClr val="tx1"/>
              </a:solidFill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5B2D0F7-761F-6F43-831D-719B74B91D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5400000">
            <a:off x="9614945" y="3203988"/>
            <a:ext cx="4847851" cy="306256"/>
          </a:xfrm>
        </p:spPr>
        <p:txBody>
          <a:bodyPr anchor="ctr">
            <a:noAutofit/>
          </a:bodyPr>
          <a:lstStyle>
            <a:lvl1pPr marL="0" indent="0">
              <a:buNone/>
              <a:defRPr sz="933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FI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67B22716-E3F2-0D4A-AAC5-4344A42AAD9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482086" y="2264228"/>
            <a:ext cx="1847476" cy="1884219"/>
          </a:xfrm>
        </p:spPr>
        <p:txBody>
          <a:bodyPr/>
          <a:lstStyle/>
          <a:p>
            <a:pPr lvl="0"/>
            <a:endParaRPr lang="en-FI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A4E3B332-9C76-BB4D-BA48-22D596110E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23721" y="933191"/>
            <a:ext cx="10176140" cy="9266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867" b="1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0C15CB6-1B47-3947-B7DC-01C55A26817F}"/>
              </a:ext>
            </a:extLst>
          </p:cNvPr>
          <p:cNvCxnSpPr/>
          <p:nvPr userDrawn="1"/>
        </p:nvCxnSpPr>
        <p:spPr>
          <a:xfrm>
            <a:off x="0" y="698893"/>
            <a:ext cx="12192000" cy="0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30F17A4-E526-3746-9328-516BCF5081B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87834" y="4548757"/>
            <a:ext cx="1847479" cy="1610351"/>
          </a:xfrm>
        </p:spPr>
        <p:txBody>
          <a:bodyPr/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133" b="1"/>
            </a:lvl1pPr>
            <a:lvl2pPr marL="0" indent="0" algn="ctr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67"/>
            </a:lvl2pPr>
            <a:lvl3pPr marL="272481" indent="0">
              <a:spcBef>
                <a:spcPts val="800"/>
              </a:spcBef>
              <a:buNone/>
              <a:defRPr sz="1067"/>
            </a:lvl3pPr>
            <a:lvl4pPr marL="896834">
              <a:spcBef>
                <a:spcPts val="800"/>
              </a:spcBef>
              <a:defRPr sz="1067"/>
            </a:lvl4pPr>
            <a:lvl5pPr marL="1345066">
              <a:spcBef>
                <a:spcPts val="800"/>
              </a:spcBef>
              <a:defRPr sz="1067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4268875C-D0AB-A74E-86D1-67E9DA0ED26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482087" y="2896563"/>
            <a:ext cx="1847475" cy="645901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400" b="0"/>
            </a:lvl1pPr>
            <a:lvl2pPr marL="0" indent="0" algn="ctr">
              <a:spcBef>
                <a:spcPts val="800"/>
              </a:spcBef>
              <a:buFont typeface="Arial" panose="020B0604020202020204" pitchFamily="34" charset="0"/>
              <a:buNone/>
              <a:defRPr sz="2133" b="1"/>
            </a:lvl2pPr>
            <a:lvl3pPr marL="272481" indent="0">
              <a:spcBef>
                <a:spcPts val="800"/>
              </a:spcBef>
              <a:buNone/>
              <a:defRPr sz="1067"/>
            </a:lvl3pPr>
            <a:lvl4pPr marL="896834">
              <a:spcBef>
                <a:spcPts val="800"/>
              </a:spcBef>
              <a:defRPr sz="1067"/>
            </a:lvl4pPr>
            <a:lvl5pPr marL="1345066">
              <a:spcBef>
                <a:spcPts val="800"/>
              </a:spcBef>
              <a:defRPr sz="1067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31" name="Content Placeholder 16">
            <a:extLst>
              <a:ext uri="{FF2B5EF4-FFF2-40B4-BE49-F238E27FC236}">
                <a16:creationId xmlns:a16="http://schemas.microsoft.com/office/drawing/2014/main" id="{FBD38B96-4713-4C4A-8CEE-52A1F414A5E5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846973" y="2264228"/>
            <a:ext cx="1847476" cy="1884219"/>
          </a:xfrm>
        </p:spPr>
        <p:txBody>
          <a:bodyPr/>
          <a:lstStyle/>
          <a:p>
            <a:pPr lvl="0"/>
            <a:endParaRPr lang="en-FI"/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35BB8624-FB79-D747-B4B9-30ECAC760D0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852721" y="4548757"/>
            <a:ext cx="1847479" cy="1610351"/>
          </a:xfrm>
        </p:spPr>
        <p:txBody>
          <a:bodyPr/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133" b="1"/>
            </a:lvl1pPr>
            <a:lvl2pPr marL="0" indent="0" algn="ctr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67"/>
            </a:lvl2pPr>
            <a:lvl3pPr marL="272481" indent="0">
              <a:spcBef>
                <a:spcPts val="800"/>
              </a:spcBef>
              <a:buNone/>
              <a:defRPr sz="1067"/>
            </a:lvl3pPr>
            <a:lvl4pPr marL="896834">
              <a:spcBef>
                <a:spcPts val="800"/>
              </a:spcBef>
              <a:defRPr sz="1067"/>
            </a:lvl4pPr>
            <a:lvl5pPr marL="1345066">
              <a:spcBef>
                <a:spcPts val="800"/>
              </a:spcBef>
              <a:defRPr sz="1067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34" name="Content Placeholder 16">
            <a:extLst>
              <a:ext uri="{FF2B5EF4-FFF2-40B4-BE49-F238E27FC236}">
                <a16:creationId xmlns:a16="http://schemas.microsoft.com/office/drawing/2014/main" id="{356F8523-6E59-2C4B-92CB-D242EEC7C070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189631" y="2264228"/>
            <a:ext cx="1847476" cy="1884219"/>
          </a:xfrm>
        </p:spPr>
        <p:txBody>
          <a:bodyPr/>
          <a:lstStyle/>
          <a:p>
            <a:pPr lvl="0"/>
            <a:endParaRPr lang="en-FI"/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DF5F708F-5984-0946-819F-BAF07BA3D50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95379" y="4548757"/>
            <a:ext cx="1847479" cy="1610351"/>
          </a:xfrm>
        </p:spPr>
        <p:txBody>
          <a:bodyPr/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133" b="1"/>
            </a:lvl1pPr>
            <a:lvl2pPr marL="0" indent="0" algn="ctr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67"/>
            </a:lvl2pPr>
            <a:lvl3pPr marL="272481" indent="0">
              <a:spcBef>
                <a:spcPts val="800"/>
              </a:spcBef>
              <a:buNone/>
              <a:defRPr sz="1067"/>
            </a:lvl3pPr>
            <a:lvl4pPr marL="896834">
              <a:spcBef>
                <a:spcPts val="800"/>
              </a:spcBef>
              <a:defRPr sz="1067"/>
            </a:lvl4pPr>
            <a:lvl5pPr marL="1345066">
              <a:spcBef>
                <a:spcPts val="800"/>
              </a:spcBef>
              <a:defRPr sz="1067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37" name="Content Placeholder 16">
            <a:extLst>
              <a:ext uri="{FF2B5EF4-FFF2-40B4-BE49-F238E27FC236}">
                <a16:creationId xmlns:a16="http://schemas.microsoft.com/office/drawing/2014/main" id="{4429645E-CCF8-BE41-95C9-46450AF6BAC2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544371" y="2264228"/>
            <a:ext cx="1847476" cy="1884219"/>
          </a:xfrm>
        </p:spPr>
        <p:txBody>
          <a:bodyPr/>
          <a:lstStyle/>
          <a:p>
            <a:pPr lvl="0"/>
            <a:endParaRPr lang="en-FI"/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D2B88221-6480-D64A-9792-232AA0160DB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550119" y="4548757"/>
            <a:ext cx="1847479" cy="1610351"/>
          </a:xfrm>
        </p:spPr>
        <p:txBody>
          <a:bodyPr/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133" b="1"/>
            </a:lvl1pPr>
            <a:lvl2pPr marL="0" indent="0" algn="ctr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67"/>
            </a:lvl2pPr>
            <a:lvl3pPr marL="272481" indent="0">
              <a:spcBef>
                <a:spcPts val="800"/>
              </a:spcBef>
              <a:buNone/>
              <a:defRPr sz="1067"/>
            </a:lvl3pPr>
            <a:lvl4pPr marL="896834">
              <a:spcBef>
                <a:spcPts val="800"/>
              </a:spcBef>
              <a:defRPr sz="1067"/>
            </a:lvl4pPr>
            <a:lvl5pPr marL="1345066">
              <a:spcBef>
                <a:spcPts val="800"/>
              </a:spcBef>
              <a:defRPr sz="1067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21463B7F-93A5-1D4B-8CDD-042E079DD55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544368" y="2896563"/>
            <a:ext cx="1847480" cy="645901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400" b="0"/>
            </a:lvl1pPr>
            <a:lvl2pPr marL="0" indent="0" algn="ctr">
              <a:spcBef>
                <a:spcPts val="800"/>
              </a:spcBef>
              <a:buFont typeface="Arial" panose="020B0604020202020204" pitchFamily="34" charset="0"/>
              <a:buNone/>
              <a:defRPr sz="2133" b="1"/>
            </a:lvl2pPr>
            <a:lvl3pPr marL="272481" indent="0">
              <a:spcBef>
                <a:spcPts val="800"/>
              </a:spcBef>
              <a:buNone/>
              <a:defRPr sz="1067"/>
            </a:lvl3pPr>
            <a:lvl4pPr marL="896834">
              <a:spcBef>
                <a:spcPts val="800"/>
              </a:spcBef>
              <a:defRPr sz="1067"/>
            </a:lvl4pPr>
            <a:lvl5pPr marL="1345066">
              <a:spcBef>
                <a:spcPts val="800"/>
              </a:spcBef>
              <a:defRPr sz="1067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F9303901-1AA7-4449-AD99-64BF22E8B41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852721" y="2896563"/>
            <a:ext cx="1841148" cy="645901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400" b="0"/>
            </a:lvl1pPr>
            <a:lvl2pPr marL="0" indent="0" algn="ctr">
              <a:spcBef>
                <a:spcPts val="800"/>
              </a:spcBef>
              <a:buFont typeface="Arial" panose="020B0604020202020204" pitchFamily="34" charset="0"/>
              <a:buNone/>
              <a:defRPr sz="2133" b="1"/>
            </a:lvl2pPr>
            <a:lvl3pPr marL="272481" indent="0">
              <a:spcBef>
                <a:spcPts val="800"/>
              </a:spcBef>
              <a:buNone/>
              <a:defRPr sz="1067"/>
            </a:lvl3pPr>
            <a:lvl4pPr marL="896834">
              <a:spcBef>
                <a:spcPts val="800"/>
              </a:spcBef>
              <a:defRPr sz="1067"/>
            </a:lvl4pPr>
            <a:lvl5pPr marL="1345066">
              <a:spcBef>
                <a:spcPts val="800"/>
              </a:spcBef>
              <a:defRPr sz="1067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B51470CE-A1B3-064C-A030-C7C9F2FC58A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95379" y="2896563"/>
            <a:ext cx="1847479" cy="645901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400" b="0"/>
            </a:lvl1pPr>
            <a:lvl2pPr marL="0" indent="0" algn="ctr">
              <a:spcBef>
                <a:spcPts val="800"/>
              </a:spcBef>
              <a:buFont typeface="Arial" panose="020B0604020202020204" pitchFamily="34" charset="0"/>
              <a:buNone/>
              <a:defRPr sz="2133" b="1"/>
            </a:lvl2pPr>
            <a:lvl3pPr marL="272481" indent="0">
              <a:spcBef>
                <a:spcPts val="800"/>
              </a:spcBef>
              <a:buNone/>
              <a:defRPr sz="1067"/>
            </a:lvl3pPr>
            <a:lvl4pPr marL="896834">
              <a:spcBef>
                <a:spcPts val="800"/>
              </a:spcBef>
              <a:defRPr sz="1067"/>
            </a:lvl4pPr>
            <a:lvl5pPr marL="1345066">
              <a:spcBef>
                <a:spcPts val="800"/>
              </a:spcBef>
              <a:defRPr sz="1067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479550907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2AB877F2-0B2E-9545-9092-67E4CEEE1990}"/>
              </a:ext>
            </a:extLst>
          </p:cNvPr>
          <p:cNvSpPr txBox="1"/>
          <p:nvPr userDrawn="1"/>
        </p:nvSpPr>
        <p:spPr>
          <a:xfrm>
            <a:off x="11885745" y="151467"/>
            <a:ext cx="306255" cy="395956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ctr" defTabSz="408183" rtl="0" eaLnBrk="1" latinLnBrk="0" hangingPunct="1">
              <a:defRPr sz="7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818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5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3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1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0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84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857027-099E-9740-966F-CB4612204900}" type="slidenum">
              <a:rPr lang="fi-FI" sz="933" smtClean="0">
                <a:solidFill>
                  <a:schemeClr val="tx1"/>
                </a:solidFill>
              </a:rPr>
              <a:t>‹#›</a:t>
            </a:fld>
            <a:endParaRPr lang="fi-FI" sz="933">
              <a:solidFill>
                <a:schemeClr val="tx1"/>
              </a:solidFill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CD91284-2ED4-1848-98F2-A239203829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5400000">
            <a:off x="9614945" y="3203988"/>
            <a:ext cx="4847851" cy="306256"/>
          </a:xfrm>
        </p:spPr>
        <p:txBody>
          <a:bodyPr anchor="ctr">
            <a:noAutofit/>
          </a:bodyPr>
          <a:lstStyle>
            <a:lvl1pPr marL="0" indent="0">
              <a:buNone/>
              <a:defRPr sz="933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648623477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923732" y="1194065"/>
            <a:ext cx="4861169" cy="5178436"/>
          </a:xfrm>
        </p:spPr>
        <p:txBody>
          <a:bodyPr/>
          <a:lstStyle>
            <a:lvl1pPr>
              <a:defRPr sz="3333"/>
            </a:lvl1pPr>
            <a:lvl2pPr>
              <a:defRPr sz="2933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267940" y="1194065"/>
            <a:ext cx="4861169" cy="5178436"/>
          </a:xfrm>
        </p:spPr>
        <p:txBody>
          <a:bodyPr/>
          <a:lstStyle>
            <a:lvl1pPr>
              <a:defRPr sz="3333"/>
            </a:lvl1pPr>
            <a:lvl2pPr>
              <a:defRPr sz="2933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3" name="Dian numeron paikkamerkki 5">
            <a:extLst>
              <a:ext uri="{FF2B5EF4-FFF2-40B4-BE49-F238E27FC236}">
                <a16:creationId xmlns:a16="http://schemas.microsoft.com/office/drawing/2014/main" id="{5E475F64-8286-0E40-A313-272BA9BEEA35}"/>
              </a:ext>
            </a:extLst>
          </p:cNvPr>
          <p:cNvSpPr txBox="1"/>
          <p:nvPr userDrawn="1"/>
        </p:nvSpPr>
        <p:spPr>
          <a:xfrm>
            <a:off x="11885745" y="151467"/>
            <a:ext cx="306255" cy="395956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ctr" defTabSz="408183" rtl="0" eaLnBrk="1" latinLnBrk="0" hangingPunct="1">
              <a:defRPr sz="7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818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5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3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1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0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84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857027-099E-9740-966F-CB4612204900}" type="slidenum">
              <a:rPr lang="fi-FI" sz="933" smtClean="0">
                <a:solidFill>
                  <a:schemeClr val="tx1"/>
                </a:solidFill>
              </a:rPr>
              <a:t>‹#›</a:t>
            </a:fld>
            <a:endParaRPr lang="fi-FI" sz="933">
              <a:solidFill>
                <a:schemeClr val="tx1"/>
              </a:solidFill>
            </a:endParaRP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5AAE098C-C837-6546-9204-D165834523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5400000">
            <a:off x="9614945" y="3203988"/>
            <a:ext cx="4847851" cy="306256"/>
          </a:xfrm>
        </p:spPr>
        <p:txBody>
          <a:bodyPr anchor="ctr">
            <a:noAutofit/>
          </a:bodyPr>
          <a:lstStyle>
            <a:lvl1pPr marL="0" indent="0">
              <a:buNone/>
              <a:defRPr sz="933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980063888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923732" y="1287529"/>
            <a:ext cx="4861169" cy="639761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67" b="1"/>
            </a:lvl1pPr>
            <a:lvl2pPr marL="544230" indent="0">
              <a:buNone/>
              <a:defRPr sz="2400" b="1"/>
            </a:lvl2pPr>
            <a:lvl3pPr marL="1088462" indent="0">
              <a:buNone/>
              <a:defRPr sz="2133" b="1"/>
            </a:lvl3pPr>
            <a:lvl4pPr marL="1632693" indent="0">
              <a:buNone/>
              <a:defRPr sz="1867" b="1"/>
            </a:lvl4pPr>
            <a:lvl5pPr marL="2176923" indent="0">
              <a:buNone/>
              <a:defRPr sz="1867" b="1"/>
            </a:lvl5pPr>
            <a:lvl6pPr marL="2721155" indent="0">
              <a:buNone/>
              <a:defRPr sz="1867" b="1"/>
            </a:lvl6pPr>
            <a:lvl7pPr marL="3265385" indent="0">
              <a:buNone/>
              <a:defRPr sz="1867" b="1"/>
            </a:lvl7pPr>
            <a:lvl8pPr marL="3809617" indent="0">
              <a:buNone/>
              <a:defRPr sz="1867" b="1"/>
            </a:lvl8pPr>
            <a:lvl9pPr marL="4353847" indent="0">
              <a:buNone/>
              <a:defRPr sz="1867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923732" y="2174874"/>
            <a:ext cx="4861169" cy="4197625"/>
          </a:xfrm>
        </p:spPr>
        <p:txBody>
          <a:bodyPr>
            <a:normAutofit/>
          </a:bodyPr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267940" y="1287529"/>
            <a:ext cx="4861169" cy="639761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67" b="1"/>
            </a:lvl1pPr>
            <a:lvl2pPr marL="544230" indent="0">
              <a:buNone/>
              <a:defRPr sz="2400" b="1"/>
            </a:lvl2pPr>
            <a:lvl3pPr marL="1088462" indent="0">
              <a:buNone/>
              <a:defRPr sz="2133" b="1"/>
            </a:lvl3pPr>
            <a:lvl4pPr marL="1632693" indent="0">
              <a:buNone/>
              <a:defRPr sz="1867" b="1"/>
            </a:lvl4pPr>
            <a:lvl5pPr marL="2176923" indent="0">
              <a:buNone/>
              <a:defRPr sz="1867" b="1"/>
            </a:lvl5pPr>
            <a:lvl6pPr marL="2721155" indent="0">
              <a:buNone/>
              <a:defRPr sz="1867" b="1"/>
            </a:lvl6pPr>
            <a:lvl7pPr marL="3265385" indent="0">
              <a:buNone/>
              <a:defRPr sz="1867" b="1"/>
            </a:lvl7pPr>
            <a:lvl8pPr marL="3809617" indent="0">
              <a:buNone/>
              <a:defRPr sz="1867" b="1"/>
            </a:lvl8pPr>
            <a:lvl9pPr marL="4353847" indent="0">
              <a:buNone/>
              <a:defRPr sz="1867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267940" y="2174874"/>
            <a:ext cx="4861169" cy="4197625"/>
          </a:xfrm>
        </p:spPr>
        <p:txBody>
          <a:bodyPr>
            <a:normAutofit/>
          </a:bodyPr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6" name="Dian numeron paikkamerkki 5">
            <a:extLst>
              <a:ext uri="{FF2B5EF4-FFF2-40B4-BE49-F238E27FC236}">
                <a16:creationId xmlns:a16="http://schemas.microsoft.com/office/drawing/2014/main" id="{80017C01-F5D3-0C4B-96C1-02E8C25A1523}"/>
              </a:ext>
            </a:extLst>
          </p:cNvPr>
          <p:cNvSpPr txBox="1"/>
          <p:nvPr userDrawn="1"/>
        </p:nvSpPr>
        <p:spPr>
          <a:xfrm>
            <a:off x="11885745" y="151467"/>
            <a:ext cx="306255" cy="395956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ctr" defTabSz="408183" rtl="0" eaLnBrk="1" latinLnBrk="0" hangingPunct="1">
              <a:defRPr sz="7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818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5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3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1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0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84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857027-099E-9740-966F-CB4612204900}" type="slidenum">
              <a:rPr lang="fi-FI" sz="933" smtClean="0">
                <a:solidFill>
                  <a:schemeClr val="tx1"/>
                </a:solidFill>
              </a:rPr>
              <a:t>‹#›</a:t>
            </a:fld>
            <a:endParaRPr lang="fi-FI" sz="933">
              <a:solidFill>
                <a:schemeClr val="tx1"/>
              </a:solidFill>
            </a:endParaRP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3BD6C87E-15FC-684D-A674-9760B0F780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5400000">
            <a:off x="9614945" y="3203988"/>
            <a:ext cx="4847851" cy="306256"/>
          </a:xfrm>
        </p:spPr>
        <p:txBody>
          <a:bodyPr anchor="ctr">
            <a:noAutofit/>
          </a:bodyPr>
          <a:lstStyle>
            <a:lvl1pPr marL="0" indent="0">
              <a:buNone/>
              <a:defRPr sz="933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125236749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utkimuksen toteutu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5B0E4911-7427-7148-BF98-1A1C76C707A1}"/>
              </a:ext>
            </a:extLst>
          </p:cNvPr>
          <p:cNvSpPr txBox="1"/>
          <p:nvPr/>
        </p:nvSpPr>
        <p:spPr>
          <a:xfrm rot="5400000">
            <a:off x="10616472" y="5163650"/>
            <a:ext cx="2844800" cy="306255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r" defTabSz="408183" rtl="0" eaLnBrk="1" latinLnBrk="0" hangingPunct="1">
              <a:defRPr sz="7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818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5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3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1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0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84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sz="933">
              <a:solidFill>
                <a:schemeClr val="tx1"/>
              </a:solidFill>
            </a:endParaRPr>
          </a:p>
        </p:txBody>
      </p:sp>
      <p:sp>
        <p:nvSpPr>
          <p:cNvPr id="17" name="Dian numeron paikkamerkki 5">
            <a:extLst>
              <a:ext uri="{FF2B5EF4-FFF2-40B4-BE49-F238E27FC236}">
                <a16:creationId xmlns:a16="http://schemas.microsoft.com/office/drawing/2014/main" id="{C0C69A46-401A-ED4F-A2B9-95DF682436CE}"/>
              </a:ext>
            </a:extLst>
          </p:cNvPr>
          <p:cNvSpPr txBox="1"/>
          <p:nvPr/>
        </p:nvSpPr>
        <p:spPr>
          <a:xfrm>
            <a:off x="11885746" y="151467"/>
            <a:ext cx="306255" cy="395956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ctr" defTabSz="408183" rtl="0" eaLnBrk="1" latinLnBrk="0" hangingPunct="1">
              <a:defRPr sz="7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818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5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3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1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0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84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857027-099E-9740-966F-CB4612204900}" type="slidenum">
              <a:rPr lang="fi-FI" sz="933" smtClean="0">
                <a:solidFill>
                  <a:schemeClr val="tx1"/>
                </a:solidFill>
              </a:rPr>
              <a:t>‹#›</a:t>
            </a:fld>
            <a:endParaRPr lang="fi-FI" sz="933">
              <a:solidFill>
                <a:schemeClr val="tx1"/>
              </a:solidFill>
            </a:endParaRP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2D46F433-BD12-E04A-9152-8A16A753D9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5400000">
            <a:off x="9614945" y="3203988"/>
            <a:ext cx="4847851" cy="306256"/>
          </a:xfrm>
        </p:spPr>
        <p:txBody>
          <a:bodyPr anchor="ctr">
            <a:noAutofit/>
          </a:bodyPr>
          <a:lstStyle>
            <a:lvl1pPr marL="0" indent="0">
              <a:buNone/>
              <a:defRPr sz="933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ED1B0BA-DFBC-D641-B9D5-1AD4C7CF57BF}"/>
              </a:ext>
            </a:extLst>
          </p:cNvPr>
          <p:cNvCxnSpPr/>
          <p:nvPr/>
        </p:nvCxnSpPr>
        <p:spPr>
          <a:xfrm>
            <a:off x="9519297" y="2311243"/>
            <a:ext cx="782592" cy="0"/>
          </a:xfrm>
          <a:prstGeom prst="line">
            <a:avLst/>
          </a:prstGeom>
          <a:ln w="1270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AE96BD5-CF0D-A543-AB49-B2139A406F66}"/>
              </a:ext>
            </a:extLst>
          </p:cNvPr>
          <p:cNvCxnSpPr/>
          <p:nvPr/>
        </p:nvCxnSpPr>
        <p:spPr>
          <a:xfrm flipH="1">
            <a:off x="7916796" y="698912"/>
            <a:ext cx="0" cy="6159088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68E081C-32F7-A34F-A722-82DD9CD187D7}"/>
              </a:ext>
            </a:extLst>
          </p:cNvPr>
          <p:cNvCxnSpPr/>
          <p:nvPr/>
        </p:nvCxnSpPr>
        <p:spPr>
          <a:xfrm flipH="1">
            <a:off x="3950893" y="3650520"/>
            <a:ext cx="0" cy="3207480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B461624-FF36-6847-98ED-3C9F9CBFFB1C}"/>
              </a:ext>
            </a:extLst>
          </p:cNvPr>
          <p:cNvCxnSpPr/>
          <p:nvPr/>
        </p:nvCxnSpPr>
        <p:spPr>
          <a:xfrm flipH="1">
            <a:off x="737633" y="0"/>
            <a:ext cx="0" cy="6858000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B3345BD-4382-524D-9BFE-C98D4A964590}"/>
              </a:ext>
            </a:extLst>
          </p:cNvPr>
          <p:cNvCxnSpPr/>
          <p:nvPr/>
        </p:nvCxnSpPr>
        <p:spPr>
          <a:xfrm>
            <a:off x="-9" y="3650520"/>
            <a:ext cx="11882709" cy="0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AEDA37B-87BB-F44D-A06A-720C365018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64127" y="1247168"/>
            <a:ext cx="6326167" cy="287259"/>
          </a:xfrm>
        </p:spPr>
        <p:txBody>
          <a:bodyPr>
            <a:noAutofit/>
          </a:bodyPr>
          <a:lstStyle>
            <a:lvl1pPr marL="0" indent="0">
              <a:buNone/>
              <a:defRPr sz="1867" b="1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DE00434-E18F-624A-B6B0-C68F0852E90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59049" y="1822197"/>
            <a:ext cx="6331247" cy="139872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733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77B9CB9D-A50C-D64A-B80B-0CB8C8DF5B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64127" y="4190041"/>
            <a:ext cx="2386815" cy="287259"/>
          </a:xfrm>
        </p:spPr>
        <p:txBody>
          <a:bodyPr>
            <a:noAutofit/>
          </a:bodyPr>
          <a:lstStyle>
            <a:lvl1pPr marL="0" indent="0">
              <a:buNone/>
              <a:defRPr sz="1867" b="1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3" name="Text Placeholder 9">
            <a:extLst>
              <a:ext uri="{FF2B5EF4-FFF2-40B4-BE49-F238E27FC236}">
                <a16:creationId xmlns:a16="http://schemas.microsoft.com/office/drawing/2014/main" id="{1D75FB47-EC9C-2844-9137-D8EFDC4AA25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59049" y="4765071"/>
            <a:ext cx="2388731" cy="169528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28DC7720-A0C2-9C4A-99B4-3742B35C5C4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67231" y="4182025"/>
            <a:ext cx="3125628" cy="287259"/>
          </a:xfrm>
        </p:spPr>
        <p:txBody>
          <a:bodyPr>
            <a:noAutofit/>
          </a:bodyPr>
          <a:lstStyle>
            <a:lvl1pPr marL="0" indent="0">
              <a:buNone/>
              <a:defRPr sz="1867" b="1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5" name="Text Placeholder 9">
            <a:extLst>
              <a:ext uri="{FF2B5EF4-FFF2-40B4-BE49-F238E27FC236}">
                <a16:creationId xmlns:a16="http://schemas.microsoft.com/office/drawing/2014/main" id="{2D97073D-2708-8042-BB4E-8301CB74E89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62154" y="4757055"/>
            <a:ext cx="3128137" cy="169528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7" name="Text Placeholder 7">
            <a:extLst>
              <a:ext uri="{FF2B5EF4-FFF2-40B4-BE49-F238E27FC236}">
                <a16:creationId xmlns:a16="http://schemas.microsoft.com/office/drawing/2014/main" id="{35926738-FD72-5548-8B77-0CCF67EB72C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53767" y="4205784"/>
            <a:ext cx="3125628" cy="287259"/>
          </a:xfrm>
        </p:spPr>
        <p:txBody>
          <a:bodyPr>
            <a:noAutofit/>
          </a:bodyPr>
          <a:lstStyle>
            <a:lvl1pPr marL="0" indent="0">
              <a:buNone/>
              <a:defRPr sz="1867" b="1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8" name="Text Placeholder 9">
            <a:extLst>
              <a:ext uri="{FF2B5EF4-FFF2-40B4-BE49-F238E27FC236}">
                <a16:creationId xmlns:a16="http://schemas.microsoft.com/office/drawing/2014/main" id="{0F3C2483-2294-544D-8BED-8DBC2CB3E0A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16221" y="4765071"/>
            <a:ext cx="3128137" cy="839008"/>
          </a:xfrm>
        </p:spPr>
        <p:txBody>
          <a:bodyPr>
            <a:noAutofit/>
          </a:bodyPr>
          <a:lstStyle>
            <a:lvl1pPr marL="0" indent="0">
              <a:buNone/>
              <a:defRPr sz="5867" b="1"/>
            </a:lvl1pPr>
          </a:lstStyle>
          <a:p>
            <a:pPr lvl="0"/>
            <a:r>
              <a:rPr lang="fi-FI"/>
              <a:t>Muokkaa tekstiä</a:t>
            </a:r>
          </a:p>
        </p:txBody>
      </p:sp>
      <p:sp>
        <p:nvSpPr>
          <p:cNvPr id="49" name="Text Placeholder 7">
            <a:extLst>
              <a:ext uri="{FF2B5EF4-FFF2-40B4-BE49-F238E27FC236}">
                <a16:creationId xmlns:a16="http://schemas.microsoft.com/office/drawing/2014/main" id="{B9CE4D4E-AFD1-0D42-BCA6-4332EE5F259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325007" y="1253921"/>
            <a:ext cx="3125628" cy="287259"/>
          </a:xfrm>
        </p:spPr>
        <p:txBody>
          <a:bodyPr>
            <a:noAutofit/>
          </a:bodyPr>
          <a:lstStyle>
            <a:lvl1pPr marL="0" indent="0">
              <a:buNone/>
              <a:defRPr sz="1867" b="1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0" name="Text Placeholder 9">
            <a:extLst>
              <a:ext uri="{FF2B5EF4-FFF2-40B4-BE49-F238E27FC236}">
                <a16:creationId xmlns:a16="http://schemas.microsoft.com/office/drawing/2014/main" id="{6A8027BA-A0E9-9C42-B34B-A678CF58538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16221" y="5618668"/>
            <a:ext cx="3128137" cy="83368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200"/>
            </a:lvl1pPr>
          </a:lstStyle>
          <a:p>
            <a:pPr lvl="0"/>
            <a:r>
              <a:rPr lang="fi-FI"/>
              <a:t>Muokkaa tekstin napsauttamalla</a:t>
            </a:r>
          </a:p>
        </p:txBody>
      </p:sp>
      <p:sp>
        <p:nvSpPr>
          <p:cNvPr id="51" name="Text Placeholder 9">
            <a:extLst>
              <a:ext uri="{FF2B5EF4-FFF2-40B4-BE49-F238E27FC236}">
                <a16:creationId xmlns:a16="http://schemas.microsoft.com/office/drawing/2014/main" id="{80C277C3-3B32-8847-B62E-6C98D805E93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41931" y="1952153"/>
            <a:ext cx="1149500" cy="839008"/>
          </a:xfrm>
        </p:spPr>
        <p:txBody>
          <a:bodyPr>
            <a:noAutofit/>
          </a:bodyPr>
          <a:lstStyle>
            <a:lvl1pPr marL="0" indent="0" algn="ctr">
              <a:buNone/>
              <a:defRPr sz="5867" b="1"/>
            </a:lvl1pPr>
          </a:lstStyle>
          <a:p>
            <a:pPr lvl="0"/>
            <a:r>
              <a:rPr lang="en-GB"/>
              <a:t>KK</a:t>
            </a:r>
          </a:p>
        </p:txBody>
      </p:sp>
      <p:sp>
        <p:nvSpPr>
          <p:cNvPr id="53" name="Text Placeholder 9">
            <a:extLst>
              <a:ext uri="{FF2B5EF4-FFF2-40B4-BE49-F238E27FC236}">
                <a16:creationId xmlns:a16="http://schemas.microsoft.com/office/drawing/2014/main" id="{A976B6C1-C44E-2C42-8095-F2824C521F7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429758" y="1962329"/>
            <a:ext cx="1149500" cy="839008"/>
          </a:xfrm>
        </p:spPr>
        <p:txBody>
          <a:bodyPr>
            <a:noAutofit/>
          </a:bodyPr>
          <a:lstStyle>
            <a:lvl1pPr marL="0" indent="0" algn="ctr">
              <a:buNone/>
              <a:defRPr sz="5867" b="1"/>
            </a:lvl1pPr>
          </a:lstStyle>
          <a:p>
            <a:pPr lvl="0"/>
            <a:r>
              <a:rPr lang="en-GB"/>
              <a:t>KK</a:t>
            </a:r>
          </a:p>
        </p:txBody>
      </p:sp>
      <p:sp>
        <p:nvSpPr>
          <p:cNvPr id="54" name="Text Placeholder 7">
            <a:extLst>
              <a:ext uri="{FF2B5EF4-FFF2-40B4-BE49-F238E27FC236}">
                <a16:creationId xmlns:a16="http://schemas.microsoft.com/office/drawing/2014/main" id="{BB973D7F-35D5-9F4A-8073-77E7FD57D3E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241931" y="2673885"/>
            <a:ext cx="1149500" cy="287259"/>
          </a:xfrm>
        </p:spPr>
        <p:txBody>
          <a:bodyPr>
            <a:noAutofit/>
          </a:bodyPr>
          <a:lstStyle>
            <a:lvl1pPr marL="0" indent="0" algn="ctr">
              <a:buNone/>
              <a:defRPr sz="2133" b="1"/>
            </a:lvl1pPr>
          </a:lstStyle>
          <a:p>
            <a:pPr lvl="0"/>
            <a:r>
              <a:rPr lang="en-GB" err="1"/>
              <a:t>vuosi</a:t>
            </a:r>
            <a:endParaRPr lang="en-FI"/>
          </a:p>
        </p:txBody>
      </p:sp>
      <p:sp>
        <p:nvSpPr>
          <p:cNvPr id="55" name="Text Placeholder 7">
            <a:extLst>
              <a:ext uri="{FF2B5EF4-FFF2-40B4-BE49-F238E27FC236}">
                <a16:creationId xmlns:a16="http://schemas.microsoft.com/office/drawing/2014/main" id="{D1EA366F-B117-EA46-B1B4-3976DF18D4D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429758" y="2673885"/>
            <a:ext cx="1149500" cy="287259"/>
          </a:xfrm>
        </p:spPr>
        <p:txBody>
          <a:bodyPr>
            <a:noAutofit/>
          </a:bodyPr>
          <a:lstStyle>
            <a:lvl1pPr marL="0" indent="0" algn="ctr">
              <a:buNone/>
              <a:defRPr sz="2133" b="1"/>
            </a:lvl1pPr>
          </a:lstStyle>
          <a:p>
            <a:pPr lvl="0"/>
            <a:r>
              <a:rPr lang="en-GB" err="1"/>
              <a:t>vuosi</a:t>
            </a:r>
            <a:endParaRPr lang="en-FI"/>
          </a:p>
        </p:txBody>
      </p:sp>
      <p:sp>
        <p:nvSpPr>
          <p:cNvPr id="56" name="Text Placeholder 7">
            <a:extLst>
              <a:ext uri="{FF2B5EF4-FFF2-40B4-BE49-F238E27FC236}">
                <a16:creationId xmlns:a16="http://schemas.microsoft.com/office/drawing/2014/main" id="{60AF75FD-2F4E-6845-B285-9E626EA3868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392155" y="2383660"/>
            <a:ext cx="1018956" cy="287259"/>
          </a:xfrm>
        </p:spPr>
        <p:txBody>
          <a:bodyPr anchor="ctr">
            <a:noAutofit/>
          </a:bodyPr>
          <a:lstStyle>
            <a:lvl1pPr marL="0" indent="0" algn="ctr">
              <a:buNone/>
              <a:defRPr sz="1067" b="0"/>
            </a:lvl1pPr>
          </a:lstStyle>
          <a:p>
            <a:pPr lvl="0"/>
            <a:r>
              <a:rPr lang="en-GB" err="1"/>
              <a:t>pvm</a:t>
            </a:r>
            <a:endParaRPr lang="en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3030973-210B-E011-33CC-10102BE14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276164489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P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">
            <a:extLst>
              <a:ext uri="{FF2B5EF4-FFF2-40B4-BE49-F238E27FC236}">
                <a16:creationId xmlns:a16="http://schemas.microsoft.com/office/drawing/2014/main" id="{9CC5B9D3-8B5D-6D41-BDAD-BB79167E5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732" y="-3"/>
            <a:ext cx="9906733" cy="698896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5B0E4911-7427-7148-BF98-1A1C76C707A1}"/>
              </a:ext>
            </a:extLst>
          </p:cNvPr>
          <p:cNvSpPr txBox="1"/>
          <p:nvPr/>
        </p:nvSpPr>
        <p:spPr>
          <a:xfrm rot="5400000">
            <a:off x="10616472" y="5163650"/>
            <a:ext cx="2844800" cy="306255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r" defTabSz="408183" rtl="0" eaLnBrk="1" latinLnBrk="0" hangingPunct="1">
              <a:defRPr sz="7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818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5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3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1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0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84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sz="933">
              <a:solidFill>
                <a:schemeClr val="tx1"/>
              </a:solidFill>
            </a:endParaRPr>
          </a:p>
        </p:txBody>
      </p:sp>
      <p:sp>
        <p:nvSpPr>
          <p:cNvPr id="17" name="Dian numeron paikkamerkki 5">
            <a:extLst>
              <a:ext uri="{FF2B5EF4-FFF2-40B4-BE49-F238E27FC236}">
                <a16:creationId xmlns:a16="http://schemas.microsoft.com/office/drawing/2014/main" id="{C0C69A46-401A-ED4F-A2B9-95DF682436CE}"/>
              </a:ext>
            </a:extLst>
          </p:cNvPr>
          <p:cNvSpPr txBox="1"/>
          <p:nvPr/>
        </p:nvSpPr>
        <p:spPr>
          <a:xfrm>
            <a:off x="11885746" y="151467"/>
            <a:ext cx="306255" cy="395956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ctr" defTabSz="408183" rtl="0" eaLnBrk="1" latinLnBrk="0" hangingPunct="1">
              <a:defRPr sz="7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818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5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3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1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0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84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857027-099E-9740-966F-CB4612204900}" type="slidenum">
              <a:rPr lang="fi-FI" sz="933" smtClean="0">
                <a:solidFill>
                  <a:schemeClr val="tx1"/>
                </a:solidFill>
              </a:rPr>
              <a:t>‹#›</a:t>
            </a:fld>
            <a:endParaRPr lang="fi-FI" sz="933">
              <a:solidFill>
                <a:schemeClr val="tx1"/>
              </a:solidFill>
            </a:endParaRP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2D46F433-BD12-E04A-9152-8A16A753D9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5400000">
            <a:off x="9614945" y="3203988"/>
            <a:ext cx="4847851" cy="306256"/>
          </a:xfrm>
        </p:spPr>
        <p:txBody>
          <a:bodyPr anchor="ctr">
            <a:noAutofit/>
          </a:bodyPr>
          <a:lstStyle>
            <a:lvl1pPr marL="0" indent="0">
              <a:buNone/>
              <a:defRPr sz="933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B461624-FF36-6847-98ED-3C9F9CBFFB1C}"/>
              </a:ext>
            </a:extLst>
          </p:cNvPr>
          <p:cNvCxnSpPr/>
          <p:nvPr/>
        </p:nvCxnSpPr>
        <p:spPr>
          <a:xfrm flipH="1">
            <a:off x="737633" y="0"/>
            <a:ext cx="0" cy="6858000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46F8F2A-9FC7-124C-AB0F-5F5DC3C96E11}"/>
              </a:ext>
            </a:extLst>
          </p:cNvPr>
          <p:cNvCxnSpPr/>
          <p:nvPr/>
        </p:nvCxnSpPr>
        <p:spPr>
          <a:xfrm flipH="1">
            <a:off x="7731509" y="1861561"/>
            <a:ext cx="0" cy="4996441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B4D2333-FB62-DF47-A3EB-0B9220FC6812}"/>
              </a:ext>
            </a:extLst>
          </p:cNvPr>
          <p:cNvCxnSpPr/>
          <p:nvPr/>
        </p:nvCxnSpPr>
        <p:spPr>
          <a:xfrm flipH="1">
            <a:off x="3578943" y="1861561"/>
            <a:ext cx="0" cy="4996441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899DB7F-425E-8545-BD7C-CCEAF2CCA8D6}"/>
              </a:ext>
            </a:extLst>
          </p:cNvPr>
          <p:cNvCxnSpPr/>
          <p:nvPr/>
        </p:nvCxnSpPr>
        <p:spPr>
          <a:xfrm flipH="1">
            <a:off x="755882" y="1870388"/>
            <a:ext cx="11128143" cy="0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F5C51EE7-E66E-3141-A998-92216E6A13B7}"/>
              </a:ext>
            </a:extLst>
          </p:cNvPr>
          <p:cNvSpPr/>
          <p:nvPr/>
        </p:nvSpPr>
        <p:spPr>
          <a:xfrm rot="5400000">
            <a:off x="3465243" y="4900666"/>
            <a:ext cx="1591876" cy="56872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36DFF">
                  <a:alpha val="80000"/>
                </a:srgbClr>
              </a:gs>
              <a:gs pos="100000">
                <a:srgbClr val="FFD6A9"/>
              </a:gs>
            </a:gsLst>
            <a:lin ang="108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600"/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4C04AA45-58ED-5549-A2D7-1236BB4AA203}"/>
              </a:ext>
            </a:extLst>
          </p:cNvPr>
          <p:cNvSpPr/>
          <p:nvPr/>
        </p:nvSpPr>
        <p:spPr>
          <a:xfrm rot="5400000">
            <a:off x="3456190" y="3853547"/>
            <a:ext cx="1610017" cy="56871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AD9C">
                  <a:alpha val="79891"/>
                </a:srgbClr>
              </a:gs>
              <a:gs pos="100000">
                <a:srgbClr val="FFD6A9"/>
              </a:gs>
            </a:gsLst>
            <a:lin ang="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60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AC4054B-8ABE-1E49-847F-513B9368CE2F}"/>
              </a:ext>
            </a:extLst>
          </p:cNvPr>
          <p:cNvGrpSpPr/>
          <p:nvPr/>
        </p:nvGrpSpPr>
        <p:grpSpPr>
          <a:xfrm>
            <a:off x="3976371" y="4375021"/>
            <a:ext cx="568717" cy="563815"/>
            <a:chOff x="365831" y="3031499"/>
            <a:chExt cx="413407" cy="409843"/>
          </a:xfrm>
          <a:effectLst>
            <a:outerShdw blurRad="63500" algn="ctr" rotWithShape="0">
              <a:prstClr val="black">
                <a:alpha val="10000"/>
              </a:prstClr>
            </a:outerShdw>
          </a:effectLst>
        </p:grpSpPr>
        <p:sp>
          <p:nvSpPr>
            <p:cNvPr id="42" name="Ellipsi 18">
              <a:extLst>
                <a:ext uri="{FF2B5EF4-FFF2-40B4-BE49-F238E27FC236}">
                  <a16:creationId xmlns:a16="http://schemas.microsoft.com/office/drawing/2014/main" id="{43F3717E-186C-7248-BBD1-F6CD851817C5}"/>
                </a:ext>
              </a:extLst>
            </p:cNvPr>
            <p:cNvSpPr/>
            <p:nvPr/>
          </p:nvSpPr>
          <p:spPr>
            <a:xfrm>
              <a:off x="365831" y="3031499"/>
              <a:ext cx="413407" cy="409843"/>
            </a:xfrm>
            <a:prstGeom prst="ellipse">
              <a:avLst/>
            </a:prstGeom>
            <a:solidFill>
              <a:srgbClr val="FFD6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>
                <a:defRPr/>
              </a:pPr>
              <a:endParaRPr lang="fi-FI" sz="1800">
                <a:solidFill>
                  <a:srgbClr val="3C3C3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3" name="Kuva 19">
              <a:extLst>
                <a:ext uri="{FF2B5EF4-FFF2-40B4-BE49-F238E27FC236}">
                  <a16:creationId xmlns:a16="http://schemas.microsoft.com/office/drawing/2014/main" id="{9F9C8D4B-2760-064A-AD73-56089219C2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088" y="3168041"/>
              <a:ext cx="209585" cy="149703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41414B19-5352-D648-B13F-FBFA5527499B}"/>
              </a:ext>
            </a:extLst>
          </p:cNvPr>
          <p:cNvGrpSpPr/>
          <p:nvPr/>
        </p:nvGrpSpPr>
        <p:grpSpPr>
          <a:xfrm>
            <a:off x="3976371" y="3332893"/>
            <a:ext cx="568717" cy="563815"/>
            <a:chOff x="2747193" y="2163117"/>
            <a:chExt cx="579268" cy="574274"/>
          </a:xfrm>
          <a:effectLst>
            <a:outerShdw blurRad="63500" algn="ctr" rotWithShape="0">
              <a:prstClr val="black">
                <a:alpha val="10000"/>
              </a:prstClr>
            </a:outerShdw>
          </a:effectLst>
        </p:grpSpPr>
        <p:sp>
          <p:nvSpPr>
            <p:cNvPr id="49" name="Ellipsi 21">
              <a:extLst>
                <a:ext uri="{FF2B5EF4-FFF2-40B4-BE49-F238E27FC236}">
                  <a16:creationId xmlns:a16="http://schemas.microsoft.com/office/drawing/2014/main" id="{C89C01ED-D824-8B44-88F6-FDC0C4425BEF}"/>
                </a:ext>
              </a:extLst>
            </p:cNvPr>
            <p:cNvSpPr/>
            <p:nvPr/>
          </p:nvSpPr>
          <p:spPr>
            <a:xfrm>
              <a:off x="2747193" y="2163117"/>
              <a:ext cx="579268" cy="574274"/>
            </a:xfrm>
            <a:prstGeom prst="ellipse">
              <a:avLst/>
            </a:prstGeom>
            <a:solidFill>
              <a:srgbClr val="00AD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>
                <a:defRPr/>
              </a:pPr>
              <a:endParaRPr lang="fi-FI" sz="1800">
                <a:solidFill>
                  <a:srgbClr val="3C3C3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0" name="Kuva 22">
              <a:extLst>
                <a:ext uri="{FF2B5EF4-FFF2-40B4-BE49-F238E27FC236}">
                  <a16:creationId xmlns:a16="http://schemas.microsoft.com/office/drawing/2014/main" id="{35790EB7-7C82-9848-BC60-B2B5084C67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1068" y="2235186"/>
              <a:ext cx="406611" cy="406611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4C60E0C2-4414-5E43-85E7-343AA4FD5F9B}"/>
              </a:ext>
            </a:extLst>
          </p:cNvPr>
          <p:cNvGrpSpPr/>
          <p:nvPr/>
        </p:nvGrpSpPr>
        <p:grpSpPr>
          <a:xfrm>
            <a:off x="3976371" y="5417149"/>
            <a:ext cx="568717" cy="563815"/>
            <a:chOff x="2785932" y="3551438"/>
            <a:chExt cx="579268" cy="574274"/>
          </a:xfrm>
          <a:effectLst>
            <a:outerShdw blurRad="63500" algn="ctr" rotWithShape="0">
              <a:prstClr val="black">
                <a:alpha val="10000"/>
              </a:prstClr>
            </a:outerShdw>
          </a:effectLst>
        </p:grpSpPr>
        <p:sp>
          <p:nvSpPr>
            <p:cNvPr id="52" name="Ellipsi 24">
              <a:extLst>
                <a:ext uri="{FF2B5EF4-FFF2-40B4-BE49-F238E27FC236}">
                  <a16:creationId xmlns:a16="http://schemas.microsoft.com/office/drawing/2014/main" id="{19002A67-6CDD-C74D-9E40-11325141DF6F}"/>
                </a:ext>
              </a:extLst>
            </p:cNvPr>
            <p:cNvSpPr/>
            <p:nvPr/>
          </p:nvSpPr>
          <p:spPr>
            <a:xfrm>
              <a:off x="2785932" y="3551438"/>
              <a:ext cx="579268" cy="574274"/>
            </a:xfrm>
            <a:prstGeom prst="ellipse">
              <a:avLst/>
            </a:prstGeom>
            <a:solidFill>
              <a:srgbClr val="F36D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>
                <a:defRPr/>
              </a:pPr>
              <a:endParaRPr lang="fi-FI" sz="1800">
                <a:solidFill>
                  <a:srgbClr val="3C3C3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3" name="Kuva 25">
              <a:extLst>
                <a:ext uri="{FF2B5EF4-FFF2-40B4-BE49-F238E27FC236}">
                  <a16:creationId xmlns:a16="http://schemas.microsoft.com/office/drawing/2014/main" id="{D0422D0B-8D4A-C747-8C09-D7A3945F8B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4408" y="3656809"/>
              <a:ext cx="406612" cy="406612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CA00C7-A801-1B47-8135-7CC953493F9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23723" y="698896"/>
            <a:ext cx="9906733" cy="1160897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1867" b="1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6" name="Text Placeholder 2">
            <a:extLst>
              <a:ext uri="{FF2B5EF4-FFF2-40B4-BE49-F238E27FC236}">
                <a16:creationId xmlns:a16="http://schemas.microsoft.com/office/drawing/2014/main" id="{564109EA-1864-8E49-ABC7-64DC54FC236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1822" y="2153156"/>
            <a:ext cx="2453849" cy="419744"/>
          </a:xfrm>
        </p:spPr>
        <p:txBody>
          <a:bodyPr>
            <a:noAutofit/>
          </a:bodyPr>
          <a:lstStyle>
            <a:lvl1pPr marL="0" indent="0">
              <a:buNone/>
              <a:defRPr sz="2933"/>
            </a:lvl1pPr>
            <a:lvl2pPr marL="544217" indent="0">
              <a:buNone/>
              <a:defRPr sz="2133"/>
            </a:lvl2pPr>
            <a:lvl3pPr marL="1088434" indent="0">
              <a:buNone/>
              <a:defRPr sz="2133"/>
            </a:lvl3pPr>
            <a:lvl4pPr marL="1632653" indent="0">
              <a:buNone/>
              <a:defRPr sz="2133"/>
            </a:lvl4pPr>
            <a:lvl5pPr marL="2176868" indent="0">
              <a:buNone/>
              <a:defRPr sz="2133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7" name="Text Placeholder 2">
            <a:extLst>
              <a:ext uri="{FF2B5EF4-FFF2-40B4-BE49-F238E27FC236}">
                <a16:creationId xmlns:a16="http://schemas.microsoft.com/office/drawing/2014/main" id="{4FFC4EF9-C56B-8A45-80C9-878DAEDA96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01822" y="2595777"/>
            <a:ext cx="2453849" cy="419744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544217" indent="0">
              <a:buNone/>
              <a:defRPr sz="2133"/>
            </a:lvl2pPr>
            <a:lvl3pPr marL="1088434" indent="0">
              <a:buNone/>
              <a:defRPr sz="2133"/>
            </a:lvl3pPr>
            <a:lvl4pPr marL="1632653" indent="0">
              <a:buNone/>
              <a:defRPr sz="2133"/>
            </a:lvl4pPr>
            <a:lvl5pPr marL="2176868" indent="0">
              <a:buNone/>
              <a:defRPr sz="2133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id="{692E0A24-1485-3D44-973A-E27AF53A24E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84713" y="2153156"/>
            <a:ext cx="3723519" cy="419744"/>
          </a:xfrm>
        </p:spPr>
        <p:txBody>
          <a:bodyPr>
            <a:noAutofit/>
          </a:bodyPr>
          <a:lstStyle>
            <a:lvl1pPr marL="0" indent="0">
              <a:buNone/>
              <a:defRPr sz="2933"/>
            </a:lvl1pPr>
            <a:lvl2pPr marL="544217" indent="0">
              <a:buNone/>
              <a:defRPr sz="2133"/>
            </a:lvl2pPr>
            <a:lvl3pPr marL="1088434" indent="0">
              <a:buNone/>
              <a:defRPr sz="2133"/>
            </a:lvl3pPr>
            <a:lvl4pPr marL="1632653" indent="0">
              <a:buNone/>
              <a:defRPr sz="2133"/>
            </a:lvl4pPr>
            <a:lvl5pPr marL="2176868" indent="0">
              <a:buNone/>
              <a:defRPr sz="2133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C6D8B50D-2E5D-6447-8AD8-35EC727260B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84713" y="2595777"/>
            <a:ext cx="3723519" cy="419744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544217" indent="0">
              <a:buNone/>
              <a:defRPr sz="2133"/>
            </a:lvl2pPr>
            <a:lvl3pPr marL="1088434" indent="0">
              <a:buNone/>
              <a:defRPr sz="2133"/>
            </a:lvl3pPr>
            <a:lvl4pPr marL="1632653" indent="0">
              <a:buNone/>
              <a:defRPr sz="2133"/>
            </a:lvl4pPr>
            <a:lvl5pPr marL="2176868" indent="0">
              <a:buNone/>
              <a:defRPr sz="2133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46AF2D59-9B90-C141-8EFA-072F79E0167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954793" y="2153156"/>
            <a:ext cx="3705983" cy="419744"/>
          </a:xfrm>
        </p:spPr>
        <p:txBody>
          <a:bodyPr>
            <a:noAutofit/>
          </a:bodyPr>
          <a:lstStyle>
            <a:lvl1pPr marL="0" indent="0">
              <a:buNone/>
              <a:defRPr sz="2933"/>
            </a:lvl1pPr>
            <a:lvl2pPr marL="544217" indent="0">
              <a:buNone/>
              <a:defRPr sz="2133"/>
            </a:lvl2pPr>
            <a:lvl3pPr marL="1088434" indent="0">
              <a:buNone/>
              <a:defRPr sz="2133"/>
            </a:lvl3pPr>
            <a:lvl4pPr marL="1632653" indent="0">
              <a:buNone/>
              <a:defRPr sz="2133"/>
            </a:lvl4pPr>
            <a:lvl5pPr marL="2176868" indent="0">
              <a:buNone/>
              <a:defRPr sz="2133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CC4F2FD3-A2D8-FE44-80F1-C79C7DA34E9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954793" y="2595777"/>
            <a:ext cx="3705983" cy="419744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544217" indent="0">
              <a:buNone/>
              <a:defRPr sz="2133"/>
            </a:lvl2pPr>
            <a:lvl3pPr marL="1088434" indent="0">
              <a:buNone/>
              <a:defRPr sz="2133"/>
            </a:lvl3pPr>
            <a:lvl4pPr marL="1632653" indent="0">
              <a:buNone/>
              <a:defRPr sz="2133"/>
            </a:lvl4pPr>
            <a:lvl5pPr marL="2176868" indent="0">
              <a:buNone/>
              <a:defRPr sz="2133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3" name="Text Placeholder 4">
            <a:extLst>
              <a:ext uri="{FF2B5EF4-FFF2-40B4-BE49-F238E27FC236}">
                <a16:creationId xmlns:a16="http://schemas.microsoft.com/office/drawing/2014/main" id="{803126AF-4C32-9B40-A2D7-23AB80C348F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0215" y="3304979"/>
            <a:ext cx="2571743" cy="1058952"/>
          </a:xfrm>
        </p:spPr>
        <p:txBody>
          <a:bodyPr anchor="ctr">
            <a:noAutofit/>
          </a:bodyPr>
          <a:lstStyle>
            <a:lvl1pPr marL="0" indent="0">
              <a:buNone/>
              <a:defRPr sz="11733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xx</a:t>
            </a:r>
            <a:endParaRPr lang="en-FI"/>
          </a:p>
        </p:txBody>
      </p:sp>
      <p:sp>
        <p:nvSpPr>
          <p:cNvPr id="65" name="Text Placeholder 4">
            <a:extLst>
              <a:ext uri="{FF2B5EF4-FFF2-40B4-BE49-F238E27FC236}">
                <a16:creationId xmlns:a16="http://schemas.microsoft.com/office/drawing/2014/main" id="{5BE894E8-1B14-054B-85E3-A6DD81D94A7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96000" y="3351080"/>
            <a:ext cx="1389221" cy="615553"/>
          </a:xfrm>
        </p:spPr>
        <p:txBody>
          <a:bodyPr anchor="ctr">
            <a:noAutofit/>
          </a:bodyPr>
          <a:lstStyle>
            <a:lvl1pPr marL="0" indent="0" algn="r">
              <a:buNone/>
              <a:defRPr sz="4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err="1"/>
              <a:t>Xx %</a:t>
            </a:r>
            <a:endParaRPr lang="en-FI"/>
          </a:p>
        </p:txBody>
      </p:sp>
      <p:sp>
        <p:nvSpPr>
          <p:cNvPr id="66" name="Text Placeholder 4">
            <a:extLst>
              <a:ext uri="{FF2B5EF4-FFF2-40B4-BE49-F238E27FC236}">
                <a16:creationId xmlns:a16="http://schemas.microsoft.com/office/drawing/2014/main" id="{D2AE253F-88DF-234E-8D3C-9B79AAD9AFF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96000" y="4401449"/>
            <a:ext cx="1389221" cy="615553"/>
          </a:xfrm>
        </p:spPr>
        <p:txBody>
          <a:bodyPr anchor="ctr">
            <a:noAutofit/>
          </a:bodyPr>
          <a:lstStyle>
            <a:lvl1pPr marL="0" indent="0" algn="r">
              <a:buNone/>
              <a:defRPr sz="4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err="1"/>
              <a:t>Xx %</a:t>
            </a:r>
            <a:endParaRPr lang="en-FI"/>
          </a:p>
        </p:txBody>
      </p:sp>
      <p:sp>
        <p:nvSpPr>
          <p:cNvPr id="67" name="Text Placeholder 4">
            <a:extLst>
              <a:ext uri="{FF2B5EF4-FFF2-40B4-BE49-F238E27FC236}">
                <a16:creationId xmlns:a16="http://schemas.microsoft.com/office/drawing/2014/main" id="{4EBFE81A-8019-7F46-B099-6D47823901F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112856" y="5417149"/>
            <a:ext cx="1389221" cy="615553"/>
          </a:xfrm>
        </p:spPr>
        <p:txBody>
          <a:bodyPr anchor="ctr">
            <a:noAutofit/>
          </a:bodyPr>
          <a:lstStyle>
            <a:lvl1pPr marL="0" indent="0" algn="r">
              <a:buNone/>
              <a:defRPr sz="4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err="1"/>
              <a:t>Xx %</a:t>
            </a:r>
            <a:endParaRPr lang="en-FI"/>
          </a:p>
        </p:txBody>
      </p:sp>
      <p:sp>
        <p:nvSpPr>
          <p:cNvPr id="71" name="Text Placeholder 2">
            <a:extLst>
              <a:ext uri="{FF2B5EF4-FFF2-40B4-BE49-F238E27FC236}">
                <a16:creationId xmlns:a16="http://schemas.microsoft.com/office/drawing/2014/main" id="{604D977A-318C-2A4F-9693-532F6D65D96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768252" y="3479938"/>
            <a:ext cx="1913445" cy="319919"/>
          </a:xfrm>
        </p:spPr>
        <p:txBody>
          <a:bodyPr>
            <a:noAutofit/>
          </a:bodyPr>
          <a:lstStyle>
            <a:lvl1pPr marL="0" indent="0">
              <a:buNone/>
              <a:defRPr sz="1867"/>
            </a:lvl1pPr>
            <a:lvl2pPr marL="544217" indent="0">
              <a:buNone/>
              <a:defRPr sz="2133"/>
            </a:lvl2pPr>
            <a:lvl3pPr marL="1088434" indent="0">
              <a:buNone/>
              <a:defRPr sz="2133"/>
            </a:lvl3pPr>
            <a:lvl4pPr marL="1632653" indent="0">
              <a:buNone/>
              <a:defRPr sz="2133"/>
            </a:lvl4pPr>
            <a:lvl5pPr marL="2176868" indent="0">
              <a:buNone/>
              <a:defRPr sz="2133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2" name="Text Placeholder 2">
            <a:extLst>
              <a:ext uri="{FF2B5EF4-FFF2-40B4-BE49-F238E27FC236}">
                <a16:creationId xmlns:a16="http://schemas.microsoft.com/office/drawing/2014/main" id="{36454D8E-1F12-2742-8DB2-0AC21B6D41E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768253" y="3774927"/>
            <a:ext cx="1913447" cy="1716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544217" indent="0">
              <a:buNone/>
              <a:defRPr sz="2133"/>
            </a:lvl2pPr>
            <a:lvl3pPr marL="1088434" indent="0">
              <a:buNone/>
              <a:defRPr sz="2133"/>
            </a:lvl3pPr>
            <a:lvl4pPr marL="1632653" indent="0">
              <a:buNone/>
              <a:defRPr sz="2133"/>
            </a:lvl4pPr>
            <a:lvl5pPr marL="2176868" indent="0">
              <a:buNone/>
              <a:defRPr sz="2133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3" name="Text Placeholder 2">
            <a:extLst>
              <a:ext uri="{FF2B5EF4-FFF2-40B4-BE49-F238E27FC236}">
                <a16:creationId xmlns:a16="http://schemas.microsoft.com/office/drawing/2014/main" id="{B35FED65-0FB0-AB44-B4D1-D399385C78F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768252" y="4529825"/>
            <a:ext cx="1913445" cy="319919"/>
          </a:xfrm>
        </p:spPr>
        <p:txBody>
          <a:bodyPr>
            <a:noAutofit/>
          </a:bodyPr>
          <a:lstStyle>
            <a:lvl1pPr marL="0" indent="0">
              <a:buNone/>
              <a:defRPr sz="1867"/>
            </a:lvl1pPr>
            <a:lvl2pPr marL="544217" indent="0">
              <a:buNone/>
              <a:defRPr sz="2133"/>
            </a:lvl2pPr>
            <a:lvl3pPr marL="1088434" indent="0">
              <a:buNone/>
              <a:defRPr sz="2133"/>
            </a:lvl3pPr>
            <a:lvl4pPr marL="1632653" indent="0">
              <a:buNone/>
              <a:defRPr sz="2133"/>
            </a:lvl4pPr>
            <a:lvl5pPr marL="2176868" indent="0">
              <a:buNone/>
              <a:defRPr sz="2133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4" name="Text Placeholder 2">
            <a:extLst>
              <a:ext uri="{FF2B5EF4-FFF2-40B4-BE49-F238E27FC236}">
                <a16:creationId xmlns:a16="http://schemas.microsoft.com/office/drawing/2014/main" id="{90BFAC46-BC1F-D741-A51F-40C34AE2BA3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768253" y="4824814"/>
            <a:ext cx="1913447" cy="1716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544217" indent="0">
              <a:buNone/>
              <a:defRPr sz="2133"/>
            </a:lvl2pPr>
            <a:lvl3pPr marL="1088434" indent="0">
              <a:buNone/>
              <a:defRPr sz="2133"/>
            </a:lvl3pPr>
            <a:lvl4pPr marL="1632653" indent="0">
              <a:buNone/>
              <a:defRPr sz="2133"/>
            </a:lvl4pPr>
            <a:lvl5pPr marL="2176868" indent="0">
              <a:buNone/>
              <a:defRPr sz="2133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5" name="Text Placeholder 2">
            <a:extLst>
              <a:ext uri="{FF2B5EF4-FFF2-40B4-BE49-F238E27FC236}">
                <a16:creationId xmlns:a16="http://schemas.microsoft.com/office/drawing/2014/main" id="{35A2A061-769E-9245-8639-A31B7DD1128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768252" y="5540206"/>
            <a:ext cx="1913445" cy="319919"/>
          </a:xfrm>
        </p:spPr>
        <p:txBody>
          <a:bodyPr>
            <a:noAutofit/>
          </a:bodyPr>
          <a:lstStyle>
            <a:lvl1pPr marL="0" indent="0">
              <a:buNone/>
              <a:defRPr sz="1867"/>
            </a:lvl1pPr>
            <a:lvl2pPr marL="544217" indent="0">
              <a:buNone/>
              <a:defRPr sz="2133"/>
            </a:lvl2pPr>
            <a:lvl3pPr marL="1088434" indent="0">
              <a:buNone/>
              <a:defRPr sz="2133"/>
            </a:lvl3pPr>
            <a:lvl4pPr marL="1632653" indent="0">
              <a:buNone/>
              <a:defRPr sz="2133"/>
            </a:lvl4pPr>
            <a:lvl5pPr marL="2176868" indent="0">
              <a:buNone/>
              <a:defRPr sz="2133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6" name="Text Placeholder 2">
            <a:extLst>
              <a:ext uri="{FF2B5EF4-FFF2-40B4-BE49-F238E27FC236}">
                <a16:creationId xmlns:a16="http://schemas.microsoft.com/office/drawing/2014/main" id="{99A07E36-112B-B94B-B6F8-59AFB5B151B9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768253" y="5835195"/>
            <a:ext cx="1913447" cy="1716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544217" indent="0">
              <a:buNone/>
              <a:defRPr sz="2133"/>
            </a:lvl2pPr>
            <a:lvl3pPr marL="1088434" indent="0">
              <a:buNone/>
              <a:defRPr sz="2133"/>
            </a:lvl3pPr>
            <a:lvl4pPr marL="1632653" indent="0">
              <a:buNone/>
              <a:defRPr sz="2133"/>
            </a:lvl4pPr>
            <a:lvl5pPr marL="2176868" indent="0">
              <a:buNone/>
              <a:defRPr sz="2133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EFA4340-C723-A040-804F-746189DFD757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7954737" y="3016252"/>
            <a:ext cx="3705983" cy="367495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03645660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utkimuksen toteutu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">
            <a:extLst>
              <a:ext uri="{FF2B5EF4-FFF2-40B4-BE49-F238E27FC236}">
                <a16:creationId xmlns:a16="http://schemas.microsoft.com/office/drawing/2014/main" id="{9CC5B9D3-8B5D-6D41-BDAD-BB79167E5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731" y="-3"/>
            <a:ext cx="9906733" cy="698896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17" name="Dian numeron paikkamerkki 5">
            <a:extLst>
              <a:ext uri="{FF2B5EF4-FFF2-40B4-BE49-F238E27FC236}">
                <a16:creationId xmlns:a16="http://schemas.microsoft.com/office/drawing/2014/main" id="{C0C69A46-401A-ED4F-A2B9-95DF682436CE}"/>
              </a:ext>
            </a:extLst>
          </p:cNvPr>
          <p:cNvSpPr txBox="1"/>
          <p:nvPr userDrawn="1"/>
        </p:nvSpPr>
        <p:spPr>
          <a:xfrm>
            <a:off x="11885745" y="151467"/>
            <a:ext cx="306255" cy="395956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ctr" defTabSz="408183" rtl="0" eaLnBrk="1" latinLnBrk="0" hangingPunct="1">
              <a:defRPr sz="7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818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5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3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1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0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84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857027-099E-9740-966F-CB4612204900}" type="slidenum">
              <a:rPr lang="fi-FI" sz="933" smtClean="0">
                <a:solidFill>
                  <a:schemeClr val="tx1"/>
                </a:solidFill>
              </a:rPr>
              <a:t>‹#›</a:t>
            </a:fld>
            <a:endParaRPr lang="fi-FI" sz="933">
              <a:solidFill>
                <a:schemeClr val="tx1"/>
              </a:solidFill>
            </a:endParaRP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2D46F433-BD12-E04A-9152-8A16A753D9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5400000">
            <a:off x="9614945" y="3203988"/>
            <a:ext cx="4847851" cy="306256"/>
          </a:xfrm>
        </p:spPr>
        <p:txBody>
          <a:bodyPr anchor="ctr">
            <a:noAutofit/>
          </a:bodyPr>
          <a:lstStyle>
            <a:lvl1pPr marL="0" indent="0">
              <a:buNone/>
              <a:defRPr sz="933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FI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ED1B0BA-DFBC-D641-B9D5-1AD4C7CF57BF}"/>
              </a:ext>
            </a:extLst>
          </p:cNvPr>
          <p:cNvCxnSpPr/>
          <p:nvPr userDrawn="1"/>
        </p:nvCxnSpPr>
        <p:spPr>
          <a:xfrm>
            <a:off x="9519297" y="2311243"/>
            <a:ext cx="782592" cy="0"/>
          </a:xfrm>
          <a:prstGeom prst="line">
            <a:avLst/>
          </a:prstGeom>
          <a:ln w="1270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AE96BD5-CF0D-A543-AB49-B2139A406F66}"/>
              </a:ext>
            </a:extLst>
          </p:cNvPr>
          <p:cNvCxnSpPr/>
          <p:nvPr userDrawn="1"/>
        </p:nvCxnSpPr>
        <p:spPr>
          <a:xfrm flipH="1">
            <a:off x="7916796" y="698912"/>
            <a:ext cx="0" cy="6159088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68E081C-32F7-A34F-A722-82DD9CD187D7}"/>
              </a:ext>
            </a:extLst>
          </p:cNvPr>
          <p:cNvCxnSpPr/>
          <p:nvPr userDrawn="1"/>
        </p:nvCxnSpPr>
        <p:spPr>
          <a:xfrm flipH="1">
            <a:off x="3950893" y="3650520"/>
            <a:ext cx="0" cy="3207480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B461624-FF36-6847-98ED-3C9F9CBFFB1C}"/>
              </a:ext>
            </a:extLst>
          </p:cNvPr>
          <p:cNvCxnSpPr/>
          <p:nvPr userDrawn="1"/>
        </p:nvCxnSpPr>
        <p:spPr>
          <a:xfrm flipH="1">
            <a:off x="737633" y="0"/>
            <a:ext cx="0" cy="6858000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B3345BD-4382-524D-9BFE-C98D4A964590}"/>
              </a:ext>
            </a:extLst>
          </p:cNvPr>
          <p:cNvCxnSpPr/>
          <p:nvPr userDrawn="1"/>
        </p:nvCxnSpPr>
        <p:spPr>
          <a:xfrm>
            <a:off x="-9" y="3650520"/>
            <a:ext cx="11882709" cy="0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AEDA37B-87BB-F44D-A06A-720C365018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64126" y="1247167"/>
            <a:ext cx="6326167" cy="287259"/>
          </a:xfrm>
        </p:spPr>
        <p:txBody>
          <a:bodyPr>
            <a:noAutofit/>
          </a:bodyPr>
          <a:lstStyle>
            <a:lvl1pPr marL="0" indent="0">
              <a:buNone/>
              <a:defRPr sz="1867" b="1"/>
            </a:lvl1pPr>
          </a:lstStyle>
          <a:p>
            <a:pPr lvl="0"/>
            <a:r>
              <a:rPr lang="en-GB"/>
              <a:t>Click to edit</a:t>
            </a:r>
            <a:endParaRPr lang="en-FI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DE00434-E18F-624A-B6B0-C68F0852E90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59047" y="1822197"/>
            <a:ext cx="6331247" cy="139872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733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77B9CB9D-A50C-D64A-B80B-0CB8C8DF5B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64126" y="4190040"/>
            <a:ext cx="2386815" cy="287259"/>
          </a:xfrm>
        </p:spPr>
        <p:txBody>
          <a:bodyPr>
            <a:noAutofit/>
          </a:bodyPr>
          <a:lstStyle>
            <a:lvl1pPr marL="0" indent="0">
              <a:buNone/>
              <a:defRPr sz="1867" b="1"/>
            </a:lvl1pPr>
          </a:lstStyle>
          <a:p>
            <a:pPr lvl="0"/>
            <a:r>
              <a:rPr lang="en-GB"/>
              <a:t>Click to edit</a:t>
            </a:r>
            <a:endParaRPr lang="en-FI"/>
          </a:p>
        </p:txBody>
      </p:sp>
      <p:sp>
        <p:nvSpPr>
          <p:cNvPr id="43" name="Text Placeholder 9">
            <a:extLst>
              <a:ext uri="{FF2B5EF4-FFF2-40B4-BE49-F238E27FC236}">
                <a16:creationId xmlns:a16="http://schemas.microsoft.com/office/drawing/2014/main" id="{1D75FB47-EC9C-2844-9137-D8EFDC4AA25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59048" y="4765070"/>
            <a:ext cx="2388731" cy="169528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28DC7720-A0C2-9C4A-99B4-3742B35C5C4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67231" y="4182025"/>
            <a:ext cx="3125628" cy="287259"/>
          </a:xfrm>
        </p:spPr>
        <p:txBody>
          <a:bodyPr>
            <a:noAutofit/>
          </a:bodyPr>
          <a:lstStyle>
            <a:lvl1pPr marL="0" indent="0">
              <a:buNone/>
              <a:defRPr sz="1867" b="1"/>
            </a:lvl1pPr>
          </a:lstStyle>
          <a:p>
            <a:pPr lvl="0"/>
            <a:r>
              <a:rPr lang="en-GB"/>
              <a:t>Click to edit</a:t>
            </a:r>
            <a:endParaRPr lang="en-FI"/>
          </a:p>
        </p:txBody>
      </p:sp>
      <p:sp>
        <p:nvSpPr>
          <p:cNvPr id="45" name="Text Placeholder 9">
            <a:extLst>
              <a:ext uri="{FF2B5EF4-FFF2-40B4-BE49-F238E27FC236}">
                <a16:creationId xmlns:a16="http://schemas.microsoft.com/office/drawing/2014/main" id="{2D97073D-2708-8042-BB4E-8301CB74E89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62153" y="4757055"/>
            <a:ext cx="3128137" cy="169528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7" name="Text Placeholder 7">
            <a:extLst>
              <a:ext uri="{FF2B5EF4-FFF2-40B4-BE49-F238E27FC236}">
                <a16:creationId xmlns:a16="http://schemas.microsoft.com/office/drawing/2014/main" id="{35926738-FD72-5548-8B77-0CCF67EB72C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53767" y="4205784"/>
            <a:ext cx="3125628" cy="287259"/>
          </a:xfrm>
        </p:spPr>
        <p:txBody>
          <a:bodyPr>
            <a:noAutofit/>
          </a:bodyPr>
          <a:lstStyle>
            <a:lvl1pPr marL="0" indent="0">
              <a:buNone/>
              <a:defRPr sz="1867" b="1"/>
            </a:lvl1pPr>
          </a:lstStyle>
          <a:p>
            <a:pPr lvl="0"/>
            <a:r>
              <a:rPr lang="en-GB"/>
              <a:t>Click to edit</a:t>
            </a:r>
            <a:endParaRPr lang="en-FI"/>
          </a:p>
        </p:txBody>
      </p:sp>
      <p:sp>
        <p:nvSpPr>
          <p:cNvPr id="48" name="Text Placeholder 9">
            <a:extLst>
              <a:ext uri="{FF2B5EF4-FFF2-40B4-BE49-F238E27FC236}">
                <a16:creationId xmlns:a16="http://schemas.microsoft.com/office/drawing/2014/main" id="{0F3C2483-2294-544D-8BED-8DBC2CB3E0A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16220" y="4765071"/>
            <a:ext cx="3128137" cy="839008"/>
          </a:xfrm>
        </p:spPr>
        <p:txBody>
          <a:bodyPr>
            <a:noAutofit/>
          </a:bodyPr>
          <a:lstStyle>
            <a:lvl1pPr marL="0" indent="0">
              <a:buNone/>
              <a:defRPr sz="5867" b="1"/>
            </a:lvl1pPr>
          </a:lstStyle>
          <a:p>
            <a:pPr lvl="0"/>
            <a:r>
              <a:rPr lang="en-GB"/>
              <a:t>Click to</a:t>
            </a:r>
          </a:p>
        </p:txBody>
      </p:sp>
      <p:sp>
        <p:nvSpPr>
          <p:cNvPr id="49" name="Text Placeholder 7">
            <a:extLst>
              <a:ext uri="{FF2B5EF4-FFF2-40B4-BE49-F238E27FC236}">
                <a16:creationId xmlns:a16="http://schemas.microsoft.com/office/drawing/2014/main" id="{B9CE4D4E-AFD1-0D42-BCA6-4332EE5F259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325006" y="1253921"/>
            <a:ext cx="3125628" cy="287259"/>
          </a:xfrm>
        </p:spPr>
        <p:txBody>
          <a:bodyPr>
            <a:noAutofit/>
          </a:bodyPr>
          <a:lstStyle>
            <a:lvl1pPr marL="0" indent="0">
              <a:buNone/>
              <a:defRPr sz="1867" b="1"/>
            </a:lvl1pPr>
          </a:lstStyle>
          <a:p>
            <a:pPr lvl="0"/>
            <a:r>
              <a:rPr lang="en-GB"/>
              <a:t>Click to edit</a:t>
            </a:r>
            <a:endParaRPr lang="en-FI"/>
          </a:p>
        </p:txBody>
      </p:sp>
      <p:sp>
        <p:nvSpPr>
          <p:cNvPr id="50" name="Text Placeholder 9">
            <a:extLst>
              <a:ext uri="{FF2B5EF4-FFF2-40B4-BE49-F238E27FC236}">
                <a16:creationId xmlns:a16="http://schemas.microsoft.com/office/drawing/2014/main" id="{6A8027BA-A0E9-9C42-B34B-A678CF58538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316220" y="5618667"/>
            <a:ext cx="3128137" cy="83368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2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1" name="Text Placeholder 9">
            <a:extLst>
              <a:ext uri="{FF2B5EF4-FFF2-40B4-BE49-F238E27FC236}">
                <a16:creationId xmlns:a16="http://schemas.microsoft.com/office/drawing/2014/main" id="{80C277C3-3B32-8847-B62E-6C98D805E93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41931" y="1952153"/>
            <a:ext cx="1149500" cy="839008"/>
          </a:xfrm>
        </p:spPr>
        <p:txBody>
          <a:bodyPr>
            <a:noAutofit/>
          </a:bodyPr>
          <a:lstStyle>
            <a:lvl1pPr marL="0" indent="0" algn="ctr">
              <a:buNone/>
              <a:defRPr sz="5867" b="1"/>
            </a:lvl1pPr>
          </a:lstStyle>
          <a:p>
            <a:pPr lvl="0"/>
            <a:r>
              <a:rPr lang="en-GB"/>
              <a:t>KK</a:t>
            </a:r>
          </a:p>
        </p:txBody>
      </p:sp>
      <p:sp>
        <p:nvSpPr>
          <p:cNvPr id="53" name="Text Placeholder 9">
            <a:extLst>
              <a:ext uri="{FF2B5EF4-FFF2-40B4-BE49-F238E27FC236}">
                <a16:creationId xmlns:a16="http://schemas.microsoft.com/office/drawing/2014/main" id="{A976B6C1-C44E-2C42-8095-F2824C521F7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429757" y="1962329"/>
            <a:ext cx="1149500" cy="839008"/>
          </a:xfrm>
        </p:spPr>
        <p:txBody>
          <a:bodyPr>
            <a:noAutofit/>
          </a:bodyPr>
          <a:lstStyle>
            <a:lvl1pPr marL="0" indent="0" algn="ctr">
              <a:buNone/>
              <a:defRPr sz="5867" b="1"/>
            </a:lvl1pPr>
          </a:lstStyle>
          <a:p>
            <a:pPr lvl="0"/>
            <a:r>
              <a:rPr lang="en-GB"/>
              <a:t>KK</a:t>
            </a:r>
          </a:p>
        </p:txBody>
      </p:sp>
      <p:sp>
        <p:nvSpPr>
          <p:cNvPr id="54" name="Text Placeholder 7">
            <a:extLst>
              <a:ext uri="{FF2B5EF4-FFF2-40B4-BE49-F238E27FC236}">
                <a16:creationId xmlns:a16="http://schemas.microsoft.com/office/drawing/2014/main" id="{BB973D7F-35D5-9F4A-8073-77E7FD57D3E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241931" y="2673885"/>
            <a:ext cx="1149500" cy="287259"/>
          </a:xfrm>
        </p:spPr>
        <p:txBody>
          <a:bodyPr>
            <a:noAutofit/>
          </a:bodyPr>
          <a:lstStyle>
            <a:lvl1pPr marL="0" indent="0" algn="ctr">
              <a:buNone/>
              <a:defRPr sz="2133" b="1"/>
            </a:lvl1pPr>
          </a:lstStyle>
          <a:p>
            <a:pPr lvl="0"/>
            <a:r>
              <a:rPr lang="en-GB" err="1"/>
              <a:t>vuosi</a:t>
            </a:r>
            <a:endParaRPr lang="en-FI"/>
          </a:p>
        </p:txBody>
      </p:sp>
      <p:sp>
        <p:nvSpPr>
          <p:cNvPr id="55" name="Text Placeholder 7">
            <a:extLst>
              <a:ext uri="{FF2B5EF4-FFF2-40B4-BE49-F238E27FC236}">
                <a16:creationId xmlns:a16="http://schemas.microsoft.com/office/drawing/2014/main" id="{D1EA366F-B117-EA46-B1B4-3976DF18D4D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429757" y="2673885"/>
            <a:ext cx="1149500" cy="287259"/>
          </a:xfrm>
        </p:spPr>
        <p:txBody>
          <a:bodyPr>
            <a:noAutofit/>
          </a:bodyPr>
          <a:lstStyle>
            <a:lvl1pPr marL="0" indent="0" algn="ctr">
              <a:buNone/>
              <a:defRPr sz="2133" b="1"/>
            </a:lvl1pPr>
          </a:lstStyle>
          <a:p>
            <a:pPr lvl="0"/>
            <a:r>
              <a:rPr lang="en-GB" err="1"/>
              <a:t>vuosi</a:t>
            </a:r>
            <a:endParaRPr lang="en-FI"/>
          </a:p>
        </p:txBody>
      </p:sp>
      <p:sp>
        <p:nvSpPr>
          <p:cNvPr id="56" name="Text Placeholder 7">
            <a:extLst>
              <a:ext uri="{FF2B5EF4-FFF2-40B4-BE49-F238E27FC236}">
                <a16:creationId xmlns:a16="http://schemas.microsoft.com/office/drawing/2014/main" id="{60AF75FD-2F4E-6845-B285-9E626EA3868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392154" y="2383659"/>
            <a:ext cx="1018956" cy="287259"/>
          </a:xfrm>
        </p:spPr>
        <p:txBody>
          <a:bodyPr anchor="ctr">
            <a:noAutofit/>
          </a:bodyPr>
          <a:lstStyle>
            <a:lvl1pPr marL="0" indent="0" algn="ctr">
              <a:buNone/>
              <a:defRPr sz="1067" b="0"/>
            </a:lvl1pPr>
          </a:lstStyle>
          <a:p>
            <a:pPr lvl="0"/>
            <a:r>
              <a:rPr lang="en-GB" err="1"/>
              <a:t>pvm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224519027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ERTAILU 3 sisältöä vierekkä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84971" y="274637"/>
            <a:ext cx="10992000" cy="1143000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31373" y="1535117"/>
            <a:ext cx="3686827" cy="81376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800" b="1" baseline="0">
                <a:solidFill>
                  <a:schemeClr val="accent1"/>
                </a:solidFill>
              </a:defRPr>
            </a:lvl1pPr>
            <a:lvl2pPr marL="457178" indent="0">
              <a:buNone/>
              <a:defRPr sz="2000" b="1"/>
            </a:lvl2pPr>
            <a:lvl3pPr marL="914356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31373" y="2348884"/>
            <a:ext cx="3686827" cy="384660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0"/>
          </p:nvPr>
        </p:nvSpPr>
        <p:spPr>
          <a:xfrm>
            <a:off x="11442716" y="6"/>
            <a:ext cx="7492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484857" y="6378239"/>
            <a:ext cx="74294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15" name="Tekstin paikkamerkki 2"/>
          <p:cNvSpPr>
            <a:spLocks noGrp="1"/>
          </p:cNvSpPr>
          <p:nvPr>
            <p:ph type="body" idx="12"/>
          </p:nvPr>
        </p:nvSpPr>
        <p:spPr>
          <a:xfrm>
            <a:off x="4225357" y="1525404"/>
            <a:ext cx="3686827" cy="81376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800" b="1" baseline="0">
                <a:solidFill>
                  <a:srgbClr val="FF6A10"/>
                </a:solidFill>
              </a:defRPr>
            </a:lvl1pPr>
            <a:lvl2pPr marL="457178" indent="0">
              <a:buNone/>
              <a:defRPr sz="2000" b="1"/>
            </a:lvl2pPr>
            <a:lvl3pPr marL="914356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Sisällön paikkamerkki 3"/>
          <p:cNvSpPr>
            <a:spLocks noGrp="1"/>
          </p:cNvSpPr>
          <p:nvPr>
            <p:ph sz="half" idx="13"/>
          </p:nvPr>
        </p:nvSpPr>
        <p:spPr>
          <a:xfrm>
            <a:off x="4225357" y="2339172"/>
            <a:ext cx="3686827" cy="384660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7" name="Tekstin paikkamerkki 2"/>
          <p:cNvSpPr>
            <a:spLocks noGrp="1"/>
          </p:cNvSpPr>
          <p:nvPr>
            <p:ph type="body" idx="14"/>
          </p:nvPr>
        </p:nvSpPr>
        <p:spPr>
          <a:xfrm>
            <a:off x="8011189" y="1525404"/>
            <a:ext cx="3686827" cy="81376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800" b="1" baseline="0">
                <a:solidFill>
                  <a:srgbClr val="FF6A10"/>
                </a:solidFill>
              </a:defRPr>
            </a:lvl1pPr>
            <a:lvl2pPr marL="457178" indent="0">
              <a:buNone/>
              <a:defRPr sz="2000" b="1"/>
            </a:lvl2pPr>
            <a:lvl3pPr marL="914356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8" name="Sisällön paikkamerkki 3"/>
          <p:cNvSpPr>
            <a:spLocks noGrp="1"/>
          </p:cNvSpPr>
          <p:nvPr>
            <p:ph sz="half" idx="15"/>
          </p:nvPr>
        </p:nvSpPr>
        <p:spPr>
          <a:xfrm>
            <a:off x="8011189" y="2339172"/>
            <a:ext cx="3686827" cy="384660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784450223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utkimuksen toteutu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5B0E4911-7427-7148-BF98-1A1C76C707A1}"/>
              </a:ext>
            </a:extLst>
          </p:cNvPr>
          <p:cNvSpPr txBox="1"/>
          <p:nvPr/>
        </p:nvSpPr>
        <p:spPr>
          <a:xfrm rot="5400000">
            <a:off x="10616472" y="5163650"/>
            <a:ext cx="2844800" cy="306255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r" defTabSz="408183" rtl="0" eaLnBrk="1" latinLnBrk="0" hangingPunct="1">
              <a:defRPr sz="7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818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5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3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1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0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84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sz="933">
              <a:solidFill>
                <a:schemeClr val="tx1"/>
              </a:solidFill>
            </a:endParaRPr>
          </a:p>
        </p:txBody>
      </p:sp>
      <p:sp>
        <p:nvSpPr>
          <p:cNvPr id="17" name="Dian numeron paikkamerkki 5">
            <a:extLst>
              <a:ext uri="{FF2B5EF4-FFF2-40B4-BE49-F238E27FC236}">
                <a16:creationId xmlns:a16="http://schemas.microsoft.com/office/drawing/2014/main" id="{C0C69A46-401A-ED4F-A2B9-95DF682436CE}"/>
              </a:ext>
            </a:extLst>
          </p:cNvPr>
          <p:cNvSpPr txBox="1"/>
          <p:nvPr/>
        </p:nvSpPr>
        <p:spPr>
          <a:xfrm>
            <a:off x="11885746" y="151467"/>
            <a:ext cx="306255" cy="395956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ctr" defTabSz="408183" rtl="0" eaLnBrk="1" latinLnBrk="0" hangingPunct="1">
              <a:defRPr sz="7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818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5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3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1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0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84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857027-099E-9740-966F-CB4612204900}" type="slidenum">
              <a:rPr lang="fi-FI" sz="933" smtClean="0">
                <a:solidFill>
                  <a:schemeClr val="tx1"/>
                </a:solidFill>
              </a:rPr>
              <a:t>‹#›</a:t>
            </a:fld>
            <a:endParaRPr lang="fi-FI" sz="933">
              <a:solidFill>
                <a:schemeClr val="tx1"/>
              </a:solidFill>
            </a:endParaRP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2D46F433-BD12-E04A-9152-8A16A753D9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5400000">
            <a:off x="9614945" y="3203988"/>
            <a:ext cx="4847851" cy="306256"/>
          </a:xfrm>
        </p:spPr>
        <p:txBody>
          <a:bodyPr anchor="ctr">
            <a:noAutofit/>
          </a:bodyPr>
          <a:lstStyle>
            <a:lvl1pPr marL="0" indent="0">
              <a:buNone/>
              <a:defRPr sz="933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ED1B0BA-DFBC-D641-B9D5-1AD4C7CF57BF}"/>
              </a:ext>
            </a:extLst>
          </p:cNvPr>
          <p:cNvCxnSpPr/>
          <p:nvPr/>
        </p:nvCxnSpPr>
        <p:spPr>
          <a:xfrm>
            <a:off x="9519297" y="2311243"/>
            <a:ext cx="782592" cy="0"/>
          </a:xfrm>
          <a:prstGeom prst="line">
            <a:avLst/>
          </a:prstGeom>
          <a:ln w="1270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AE96BD5-CF0D-A543-AB49-B2139A406F66}"/>
              </a:ext>
            </a:extLst>
          </p:cNvPr>
          <p:cNvCxnSpPr/>
          <p:nvPr/>
        </p:nvCxnSpPr>
        <p:spPr>
          <a:xfrm flipH="1">
            <a:off x="7916796" y="698912"/>
            <a:ext cx="0" cy="6159088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68E081C-32F7-A34F-A722-82DD9CD187D7}"/>
              </a:ext>
            </a:extLst>
          </p:cNvPr>
          <p:cNvCxnSpPr/>
          <p:nvPr/>
        </p:nvCxnSpPr>
        <p:spPr>
          <a:xfrm flipH="1">
            <a:off x="3950893" y="3650520"/>
            <a:ext cx="0" cy="3207480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B461624-FF36-6847-98ED-3C9F9CBFFB1C}"/>
              </a:ext>
            </a:extLst>
          </p:cNvPr>
          <p:cNvCxnSpPr/>
          <p:nvPr/>
        </p:nvCxnSpPr>
        <p:spPr>
          <a:xfrm flipH="1">
            <a:off x="737633" y="0"/>
            <a:ext cx="0" cy="6858000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B3345BD-4382-524D-9BFE-C98D4A964590}"/>
              </a:ext>
            </a:extLst>
          </p:cNvPr>
          <p:cNvCxnSpPr/>
          <p:nvPr/>
        </p:nvCxnSpPr>
        <p:spPr>
          <a:xfrm>
            <a:off x="-9" y="3650520"/>
            <a:ext cx="11882709" cy="0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AEDA37B-87BB-F44D-A06A-720C365018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64127" y="1247168"/>
            <a:ext cx="6326167" cy="287259"/>
          </a:xfrm>
        </p:spPr>
        <p:txBody>
          <a:bodyPr>
            <a:noAutofit/>
          </a:bodyPr>
          <a:lstStyle>
            <a:lvl1pPr marL="0" indent="0">
              <a:buNone/>
              <a:defRPr sz="1867" b="1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DE00434-E18F-624A-B6B0-C68F0852E90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59049" y="1822197"/>
            <a:ext cx="6331247" cy="139872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733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77B9CB9D-A50C-D64A-B80B-0CB8C8DF5B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64127" y="4190041"/>
            <a:ext cx="2386815" cy="287259"/>
          </a:xfrm>
        </p:spPr>
        <p:txBody>
          <a:bodyPr>
            <a:noAutofit/>
          </a:bodyPr>
          <a:lstStyle>
            <a:lvl1pPr marL="0" indent="0">
              <a:buNone/>
              <a:defRPr sz="1867" b="1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3" name="Text Placeholder 9">
            <a:extLst>
              <a:ext uri="{FF2B5EF4-FFF2-40B4-BE49-F238E27FC236}">
                <a16:creationId xmlns:a16="http://schemas.microsoft.com/office/drawing/2014/main" id="{1D75FB47-EC9C-2844-9137-D8EFDC4AA25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59049" y="4765071"/>
            <a:ext cx="2388731" cy="169528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28DC7720-A0C2-9C4A-99B4-3742B35C5C4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67231" y="4182025"/>
            <a:ext cx="3125628" cy="287259"/>
          </a:xfrm>
        </p:spPr>
        <p:txBody>
          <a:bodyPr>
            <a:noAutofit/>
          </a:bodyPr>
          <a:lstStyle>
            <a:lvl1pPr marL="0" indent="0">
              <a:buNone/>
              <a:defRPr sz="1867" b="1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5" name="Text Placeholder 9">
            <a:extLst>
              <a:ext uri="{FF2B5EF4-FFF2-40B4-BE49-F238E27FC236}">
                <a16:creationId xmlns:a16="http://schemas.microsoft.com/office/drawing/2014/main" id="{2D97073D-2708-8042-BB4E-8301CB74E89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62154" y="4757055"/>
            <a:ext cx="3128137" cy="169528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7" name="Text Placeholder 7">
            <a:extLst>
              <a:ext uri="{FF2B5EF4-FFF2-40B4-BE49-F238E27FC236}">
                <a16:creationId xmlns:a16="http://schemas.microsoft.com/office/drawing/2014/main" id="{35926738-FD72-5548-8B77-0CCF67EB72C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53767" y="4205784"/>
            <a:ext cx="3125628" cy="287259"/>
          </a:xfrm>
        </p:spPr>
        <p:txBody>
          <a:bodyPr>
            <a:noAutofit/>
          </a:bodyPr>
          <a:lstStyle>
            <a:lvl1pPr marL="0" indent="0">
              <a:buNone/>
              <a:defRPr sz="1867" b="1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8" name="Text Placeholder 9">
            <a:extLst>
              <a:ext uri="{FF2B5EF4-FFF2-40B4-BE49-F238E27FC236}">
                <a16:creationId xmlns:a16="http://schemas.microsoft.com/office/drawing/2014/main" id="{0F3C2483-2294-544D-8BED-8DBC2CB3E0A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16221" y="4765071"/>
            <a:ext cx="3128137" cy="839008"/>
          </a:xfrm>
        </p:spPr>
        <p:txBody>
          <a:bodyPr>
            <a:noAutofit/>
          </a:bodyPr>
          <a:lstStyle>
            <a:lvl1pPr marL="0" indent="0">
              <a:buNone/>
              <a:defRPr sz="5867" b="1"/>
            </a:lvl1pPr>
          </a:lstStyle>
          <a:p>
            <a:pPr lvl="0"/>
            <a:r>
              <a:rPr lang="fi-FI"/>
              <a:t>Muokkaa tekstiä</a:t>
            </a:r>
          </a:p>
        </p:txBody>
      </p:sp>
      <p:sp>
        <p:nvSpPr>
          <p:cNvPr id="49" name="Text Placeholder 7">
            <a:extLst>
              <a:ext uri="{FF2B5EF4-FFF2-40B4-BE49-F238E27FC236}">
                <a16:creationId xmlns:a16="http://schemas.microsoft.com/office/drawing/2014/main" id="{B9CE4D4E-AFD1-0D42-BCA6-4332EE5F259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325007" y="1253921"/>
            <a:ext cx="3125628" cy="287259"/>
          </a:xfrm>
        </p:spPr>
        <p:txBody>
          <a:bodyPr>
            <a:noAutofit/>
          </a:bodyPr>
          <a:lstStyle>
            <a:lvl1pPr marL="0" indent="0">
              <a:buNone/>
              <a:defRPr sz="1867" b="1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0" name="Text Placeholder 9">
            <a:extLst>
              <a:ext uri="{FF2B5EF4-FFF2-40B4-BE49-F238E27FC236}">
                <a16:creationId xmlns:a16="http://schemas.microsoft.com/office/drawing/2014/main" id="{6A8027BA-A0E9-9C42-B34B-A678CF58538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16221" y="5618668"/>
            <a:ext cx="3128137" cy="83368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200"/>
            </a:lvl1pPr>
          </a:lstStyle>
          <a:p>
            <a:pPr lvl="0"/>
            <a:r>
              <a:rPr lang="fi-FI"/>
              <a:t>Muokkaa tekstin napsauttamalla</a:t>
            </a:r>
          </a:p>
        </p:txBody>
      </p:sp>
      <p:sp>
        <p:nvSpPr>
          <p:cNvPr id="51" name="Text Placeholder 9">
            <a:extLst>
              <a:ext uri="{FF2B5EF4-FFF2-40B4-BE49-F238E27FC236}">
                <a16:creationId xmlns:a16="http://schemas.microsoft.com/office/drawing/2014/main" id="{80C277C3-3B32-8847-B62E-6C98D805E93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41931" y="1952153"/>
            <a:ext cx="1149500" cy="839008"/>
          </a:xfrm>
        </p:spPr>
        <p:txBody>
          <a:bodyPr>
            <a:noAutofit/>
          </a:bodyPr>
          <a:lstStyle>
            <a:lvl1pPr marL="0" indent="0" algn="ctr">
              <a:buNone/>
              <a:defRPr sz="5867" b="1"/>
            </a:lvl1pPr>
          </a:lstStyle>
          <a:p>
            <a:pPr lvl="0"/>
            <a:r>
              <a:rPr lang="en-GB"/>
              <a:t>KK</a:t>
            </a:r>
          </a:p>
        </p:txBody>
      </p:sp>
      <p:sp>
        <p:nvSpPr>
          <p:cNvPr id="53" name="Text Placeholder 9">
            <a:extLst>
              <a:ext uri="{FF2B5EF4-FFF2-40B4-BE49-F238E27FC236}">
                <a16:creationId xmlns:a16="http://schemas.microsoft.com/office/drawing/2014/main" id="{A976B6C1-C44E-2C42-8095-F2824C521F7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429758" y="1962329"/>
            <a:ext cx="1149500" cy="839008"/>
          </a:xfrm>
        </p:spPr>
        <p:txBody>
          <a:bodyPr>
            <a:noAutofit/>
          </a:bodyPr>
          <a:lstStyle>
            <a:lvl1pPr marL="0" indent="0" algn="ctr">
              <a:buNone/>
              <a:defRPr sz="5867" b="1"/>
            </a:lvl1pPr>
          </a:lstStyle>
          <a:p>
            <a:pPr lvl="0"/>
            <a:r>
              <a:rPr lang="en-GB"/>
              <a:t>KK</a:t>
            </a:r>
          </a:p>
        </p:txBody>
      </p:sp>
      <p:sp>
        <p:nvSpPr>
          <p:cNvPr id="54" name="Text Placeholder 7">
            <a:extLst>
              <a:ext uri="{FF2B5EF4-FFF2-40B4-BE49-F238E27FC236}">
                <a16:creationId xmlns:a16="http://schemas.microsoft.com/office/drawing/2014/main" id="{BB973D7F-35D5-9F4A-8073-77E7FD57D3E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241931" y="2673885"/>
            <a:ext cx="1149500" cy="287259"/>
          </a:xfrm>
        </p:spPr>
        <p:txBody>
          <a:bodyPr>
            <a:noAutofit/>
          </a:bodyPr>
          <a:lstStyle>
            <a:lvl1pPr marL="0" indent="0" algn="ctr">
              <a:buNone/>
              <a:defRPr sz="2133" b="1"/>
            </a:lvl1pPr>
          </a:lstStyle>
          <a:p>
            <a:pPr lvl="0"/>
            <a:r>
              <a:rPr lang="en-GB" err="1"/>
              <a:t>vuosi</a:t>
            </a:r>
            <a:endParaRPr lang="en-FI"/>
          </a:p>
        </p:txBody>
      </p:sp>
      <p:sp>
        <p:nvSpPr>
          <p:cNvPr id="55" name="Text Placeholder 7">
            <a:extLst>
              <a:ext uri="{FF2B5EF4-FFF2-40B4-BE49-F238E27FC236}">
                <a16:creationId xmlns:a16="http://schemas.microsoft.com/office/drawing/2014/main" id="{D1EA366F-B117-EA46-B1B4-3976DF18D4D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429758" y="2673885"/>
            <a:ext cx="1149500" cy="287259"/>
          </a:xfrm>
        </p:spPr>
        <p:txBody>
          <a:bodyPr>
            <a:noAutofit/>
          </a:bodyPr>
          <a:lstStyle>
            <a:lvl1pPr marL="0" indent="0" algn="ctr">
              <a:buNone/>
              <a:defRPr sz="2133" b="1"/>
            </a:lvl1pPr>
          </a:lstStyle>
          <a:p>
            <a:pPr lvl="0"/>
            <a:r>
              <a:rPr lang="en-GB" err="1"/>
              <a:t>vuosi</a:t>
            </a:r>
            <a:endParaRPr lang="en-FI"/>
          </a:p>
        </p:txBody>
      </p:sp>
      <p:sp>
        <p:nvSpPr>
          <p:cNvPr id="56" name="Text Placeholder 7">
            <a:extLst>
              <a:ext uri="{FF2B5EF4-FFF2-40B4-BE49-F238E27FC236}">
                <a16:creationId xmlns:a16="http://schemas.microsoft.com/office/drawing/2014/main" id="{60AF75FD-2F4E-6845-B285-9E626EA3868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392155" y="2383660"/>
            <a:ext cx="1018956" cy="287259"/>
          </a:xfrm>
        </p:spPr>
        <p:txBody>
          <a:bodyPr anchor="ctr">
            <a:noAutofit/>
          </a:bodyPr>
          <a:lstStyle>
            <a:lvl1pPr marL="0" indent="0" algn="ctr">
              <a:buNone/>
              <a:defRPr sz="1067" b="0"/>
            </a:lvl1pPr>
          </a:lstStyle>
          <a:p>
            <a:pPr lvl="0"/>
            <a:r>
              <a:rPr lang="en-GB" err="1"/>
              <a:t>pvm</a:t>
            </a:r>
            <a:endParaRPr lang="en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3030973-210B-E011-33CC-10102BE14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4216610918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P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">
            <a:extLst>
              <a:ext uri="{FF2B5EF4-FFF2-40B4-BE49-F238E27FC236}">
                <a16:creationId xmlns:a16="http://schemas.microsoft.com/office/drawing/2014/main" id="{9CC5B9D3-8B5D-6D41-BDAD-BB79167E5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732" y="-3"/>
            <a:ext cx="9906733" cy="698896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5B0E4911-7427-7148-BF98-1A1C76C707A1}"/>
              </a:ext>
            </a:extLst>
          </p:cNvPr>
          <p:cNvSpPr txBox="1"/>
          <p:nvPr/>
        </p:nvSpPr>
        <p:spPr>
          <a:xfrm rot="5400000">
            <a:off x="10616472" y="5163650"/>
            <a:ext cx="2844800" cy="306255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r" defTabSz="408183" rtl="0" eaLnBrk="1" latinLnBrk="0" hangingPunct="1">
              <a:defRPr sz="7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818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5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3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1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0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84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sz="933">
              <a:solidFill>
                <a:schemeClr val="tx1"/>
              </a:solidFill>
            </a:endParaRPr>
          </a:p>
        </p:txBody>
      </p:sp>
      <p:sp>
        <p:nvSpPr>
          <p:cNvPr id="17" name="Dian numeron paikkamerkki 5">
            <a:extLst>
              <a:ext uri="{FF2B5EF4-FFF2-40B4-BE49-F238E27FC236}">
                <a16:creationId xmlns:a16="http://schemas.microsoft.com/office/drawing/2014/main" id="{C0C69A46-401A-ED4F-A2B9-95DF682436CE}"/>
              </a:ext>
            </a:extLst>
          </p:cNvPr>
          <p:cNvSpPr txBox="1"/>
          <p:nvPr/>
        </p:nvSpPr>
        <p:spPr>
          <a:xfrm>
            <a:off x="11885746" y="151467"/>
            <a:ext cx="306255" cy="395956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ctr" defTabSz="408183" rtl="0" eaLnBrk="1" latinLnBrk="0" hangingPunct="1">
              <a:defRPr sz="7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818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5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3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1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0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84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857027-099E-9740-966F-CB4612204900}" type="slidenum">
              <a:rPr lang="fi-FI" sz="933" smtClean="0">
                <a:solidFill>
                  <a:schemeClr val="tx1"/>
                </a:solidFill>
              </a:rPr>
              <a:t>‹#›</a:t>
            </a:fld>
            <a:endParaRPr lang="fi-FI" sz="933">
              <a:solidFill>
                <a:schemeClr val="tx1"/>
              </a:solidFill>
            </a:endParaRP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2D46F433-BD12-E04A-9152-8A16A753D9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5400000">
            <a:off x="9614945" y="3203988"/>
            <a:ext cx="4847851" cy="306256"/>
          </a:xfrm>
        </p:spPr>
        <p:txBody>
          <a:bodyPr anchor="ctr">
            <a:noAutofit/>
          </a:bodyPr>
          <a:lstStyle>
            <a:lvl1pPr marL="0" indent="0">
              <a:buNone/>
              <a:defRPr sz="933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B461624-FF36-6847-98ED-3C9F9CBFFB1C}"/>
              </a:ext>
            </a:extLst>
          </p:cNvPr>
          <p:cNvCxnSpPr/>
          <p:nvPr/>
        </p:nvCxnSpPr>
        <p:spPr>
          <a:xfrm flipH="1">
            <a:off x="737633" y="0"/>
            <a:ext cx="0" cy="6858000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46F8F2A-9FC7-124C-AB0F-5F5DC3C96E11}"/>
              </a:ext>
            </a:extLst>
          </p:cNvPr>
          <p:cNvCxnSpPr/>
          <p:nvPr/>
        </p:nvCxnSpPr>
        <p:spPr>
          <a:xfrm flipH="1">
            <a:off x="7731509" y="1861561"/>
            <a:ext cx="0" cy="4996441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B4D2333-FB62-DF47-A3EB-0B9220FC6812}"/>
              </a:ext>
            </a:extLst>
          </p:cNvPr>
          <p:cNvCxnSpPr/>
          <p:nvPr/>
        </p:nvCxnSpPr>
        <p:spPr>
          <a:xfrm flipH="1">
            <a:off x="3578943" y="1861561"/>
            <a:ext cx="0" cy="4996441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899DB7F-425E-8545-BD7C-CCEAF2CCA8D6}"/>
              </a:ext>
            </a:extLst>
          </p:cNvPr>
          <p:cNvCxnSpPr/>
          <p:nvPr/>
        </p:nvCxnSpPr>
        <p:spPr>
          <a:xfrm flipH="1">
            <a:off x="755882" y="1870388"/>
            <a:ext cx="11128143" cy="0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F5C51EE7-E66E-3141-A998-92216E6A13B7}"/>
              </a:ext>
            </a:extLst>
          </p:cNvPr>
          <p:cNvSpPr/>
          <p:nvPr/>
        </p:nvSpPr>
        <p:spPr>
          <a:xfrm rot="5400000">
            <a:off x="3465243" y="4900666"/>
            <a:ext cx="1591876" cy="56872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36DFF">
                  <a:alpha val="80000"/>
                </a:srgbClr>
              </a:gs>
              <a:gs pos="100000">
                <a:srgbClr val="FFD6A9"/>
              </a:gs>
            </a:gsLst>
            <a:lin ang="108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600"/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4C04AA45-58ED-5549-A2D7-1236BB4AA203}"/>
              </a:ext>
            </a:extLst>
          </p:cNvPr>
          <p:cNvSpPr/>
          <p:nvPr/>
        </p:nvSpPr>
        <p:spPr>
          <a:xfrm rot="5400000">
            <a:off x="3456190" y="3853547"/>
            <a:ext cx="1610017" cy="56871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AD9C">
                  <a:alpha val="79891"/>
                </a:srgbClr>
              </a:gs>
              <a:gs pos="100000">
                <a:srgbClr val="FFD6A9"/>
              </a:gs>
            </a:gsLst>
            <a:lin ang="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60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AC4054B-8ABE-1E49-847F-513B9368CE2F}"/>
              </a:ext>
            </a:extLst>
          </p:cNvPr>
          <p:cNvGrpSpPr/>
          <p:nvPr/>
        </p:nvGrpSpPr>
        <p:grpSpPr>
          <a:xfrm>
            <a:off x="3976371" y="4375021"/>
            <a:ext cx="568717" cy="563815"/>
            <a:chOff x="365831" y="3031499"/>
            <a:chExt cx="413407" cy="409843"/>
          </a:xfrm>
          <a:effectLst>
            <a:outerShdw blurRad="63500" algn="ctr" rotWithShape="0">
              <a:prstClr val="black">
                <a:alpha val="10000"/>
              </a:prstClr>
            </a:outerShdw>
          </a:effectLst>
        </p:grpSpPr>
        <p:sp>
          <p:nvSpPr>
            <p:cNvPr id="42" name="Ellipsi 18">
              <a:extLst>
                <a:ext uri="{FF2B5EF4-FFF2-40B4-BE49-F238E27FC236}">
                  <a16:creationId xmlns:a16="http://schemas.microsoft.com/office/drawing/2014/main" id="{43F3717E-186C-7248-BBD1-F6CD851817C5}"/>
                </a:ext>
              </a:extLst>
            </p:cNvPr>
            <p:cNvSpPr/>
            <p:nvPr/>
          </p:nvSpPr>
          <p:spPr>
            <a:xfrm>
              <a:off x="365831" y="3031499"/>
              <a:ext cx="413407" cy="409843"/>
            </a:xfrm>
            <a:prstGeom prst="ellipse">
              <a:avLst/>
            </a:prstGeom>
            <a:solidFill>
              <a:srgbClr val="FFD6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>
                <a:defRPr/>
              </a:pPr>
              <a:endParaRPr lang="fi-FI" sz="1800">
                <a:solidFill>
                  <a:srgbClr val="3C3C3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3" name="Kuva 19">
              <a:extLst>
                <a:ext uri="{FF2B5EF4-FFF2-40B4-BE49-F238E27FC236}">
                  <a16:creationId xmlns:a16="http://schemas.microsoft.com/office/drawing/2014/main" id="{9F9C8D4B-2760-064A-AD73-56089219C2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088" y="3168041"/>
              <a:ext cx="209585" cy="149703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41414B19-5352-D648-B13F-FBFA5527499B}"/>
              </a:ext>
            </a:extLst>
          </p:cNvPr>
          <p:cNvGrpSpPr/>
          <p:nvPr/>
        </p:nvGrpSpPr>
        <p:grpSpPr>
          <a:xfrm>
            <a:off x="3976371" y="3332893"/>
            <a:ext cx="568717" cy="563815"/>
            <a:chOff x="2747193" y="2163117"/>
            <a:chExt cx="579268" cy="574274"/>
          </a:xfrm>
          <a:effectLst>
            <a:outerShdw blurRad="63500" algn="ctr" rotWithShape="0">
              <a:prstClr val="black">
                <a:alpha val="10000"/>
              </a:prstClr>
            </a:outerShdw>
          </a:effectLst>
        </p:grpSpPr>
        <p:sp>
          <p:nvSpPr>
            <p:cNvPr id="49" name="Ellipsi 21">
              <a:extLst>
                <a:ext uri="{FF2B5EF4-FFF2-40B4-BE49-F238E27FC236}">
                  <a16:creationId xmlns:a16="http://schemas.microsoft.com/office/drawing/2014/main" id="{C89C01ED-D824-8B44-88F6-FDC0C4425BEF}"/>
                </a:ext>
              </a:extLst>
            </p:cNvPr>
            <p:cNvSpPr/>
            <p:nvPr/>
          </p:nvSpPr>
          <p:spPr>
            <a:xfrm>
              <a:off x="2747193" y="2163117"/>
              <a:ext cx="579268" cy="574274"/>
            </a:xfrm>
            <a:prstGeom prst="ellipse">
              <a:avLst/>
            </a:prstGeom>
            <a:solidFill>
              <a:srgbClr val="00AD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>
                <a:defRPr/>
              </a:pPr>
              <a:endParaRPr lang="fi-FI" sz="1800">
                <a:solidFill>
                  <a:srgbClr val="3C3C3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0" name="Kuva 22">
              <a:extLst>
                <a:ext uri="{FF2B5EF4-FFF2-40B4-BE49-F238E27FC236}">
                  <a16:creationId xmlns:a16="http://schemas.microsoft.com/office/drawing/2014/main" id="{35790EB7-7C82-9848-BC60-B2B5084C67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1068" y="2235186"/>
              <a:ext cx="406611" cy="406611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4C60E0C2-4414-5E43-85E7-343AA4FD5F9B}"/>
              </a:ext>
            </a:extLst>
          </p:cNvPr>
          <p:cNvGrpSpPr/>
          <p:nvPr/>
        </p:nvGrpSpPr>
        <p:grpSpPr>
          <a:xfrm>
            <a:off x="3976371" y="5417149"/>
            <a:ext cx="568717" cy="563815"/>
            <a:chOff x="2785932" y="3551438"/>
            <a:chExt cx="579268" cy="574274"/>
          </a:xfrm>
          <a:effectLst>
            <a:outerShdw blurRad="63500" algn="ctr" rotWithShape="0">
              <a:prstClr val="black">
                <a:alpha val="10000"/>
              </a:prstClr>
            </a:outerShdw>
          </a:effectLst>
        </p:grpSpPr>
        <p:sp>
          <p:nvSpPr>
            <p:cNvPr id="52" name="Ellipsi 24">
              <a:extLst>
                <a:ext uri="{FF2B5EF4-FFF2-40B4-BE49-F238E27FC236}">
                  <a16:creationId xmlns:a16="http://schemas.microsoft.com/office/drawing/2014/main" id="{19002A67-6CDD-C74D-9E40-11325141DF6F}"/>
                </a:ext>
              </a:extLst>
            </p:cNvPr>
            <p:cNvSpPr/>
            <p:nvPr/>
          </p:nvSpPr>
          <p:spPr>
            <a:xfrm>
              <a:off x="2785932" y="3551438"/>
              <a:ext cx="579268" cy="574274"/>
            </a:xfrm>
            <a:prstGeom prst="ellipse">
              <a:avLst/>
            </a:prstGeom>
            <a:solidFill>
              <a:srgbClr val="F36D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>
                <a:defRPr/>
              </a:pPr>
              <a:endParaRPr lang="fi-FI" sz="1800">
                <a:solidFill>
                  <a:srgbClr val="3C3C3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3" name="Kuva 25">
              <a:extLst>
                <a:ext uri="{FF2B5EF4-FFF2-40B4-BE49-F238E27FC236}">
                  <a16:creationId xmlns:a16="http://schemas.microsoft.com/office/drawing/2014/main" id="{D0422D0B-8D4A-C747-8C09-D7A3945F8B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4408" y="3656809"/>
              <a:ext cx="406612" cy="406612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CA00C7-A801-1B47-8135-7CC953493F9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23723" y="698896"/>
            <a:ext cx="9906733" cy="1160897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1867" b="1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6" name="Text Placeholder 2">
            <a:extLst>
              <a:ext uri="{FF2B5EF4-FFF2-40B4-BE49-F238E27FC236}">
                <a16:creationId xmlns:a16="http://schemas.microsoft.com/office/drawing/2014/main" id="{564109EA-1864-8E49-ABC7-64DC54FC236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1822" y="2153156"/>
            <a:ext cx="2453849" cy="419744"/>
          </a:xfrm>
        </p:spPr>
        <p:txBody>
          <a:bodyPr>
            <a:noAutofit/>
          </a:bodyPr>
          <a:lstStyle>
            <a:lvl1pPr marL="0" indent="0">
              <a:buNone/>
              <a:defRPr sz="2933"/>
            </a:lvl1pPr>
            <a:lvl2pPr marL="544217" indent="0">
              <a:buNone/>
              <a:defRPr sz="2133"/>
            </a:lvl2pPr>
            <a:lvl3pPr marL="1088434" indent="0">
              <a:buNone/>
              <a:defRPr sz="2133"/>
            </a:lvl3pPr>
            <a:lvl4pPr marL="1632653" indent="0">
              <a:buNone/>
              <a:defRPr sz="2133"/>
            </a:lvl4pPr>
            <a:lvl5pPr marL="2176868" indent="0">
              <a:buNone/>
              <a:defRPr sz="2133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7" name="Text Placeholder 2">
            <a:extLst>
              <a:ext uri="{FF2B5EF4-FFF2-40B4-BE49-F238E27FC236}">
                <a16:creationId xmlns:a16="http://schemas.microsoft.com/office/drawing/2014/main" id="{4FFC4EF9-C56B-8A45-80C9-878DAEDA96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01822" y="2595777"/>
            <a:ext cx="2453849" cy="419744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544217" indent="0">
              <a:buNone/>
              <a:defRPr sz="2133"/>
            </a:lvl2pPr>
            <a:lvl3pPr marL="1088434" indent="0">
              <a:buNone/>
              <a:defRPr sz="2133"/>
            </a:lvl3pPr>
            <a:lvl4pPr marL="1632653" indent="0">
              <a:buNone/>
              <a:defRPr sz="2133"/>
            </a:lvl4pPr>
            <a:lvl5pPr marL="2176868" indent="0">
              <a:buNone/>
              <a:defRPr sz="2133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id="{692E0A24-1485-3D44-973A-E27AF53A24E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84713" y="2153156"/>
            <a:ext cx="3723519" cy="419744"/>
          </a:xfrm>
        </p:spPr>
        <p:txBody>
          <a:bodyPr>
            <a:noAutofit/>
          </a:bodyPr>
          <a:lstStyle>
            <a:lvl1pPr marL="0" indent="0">
              <a:buNone/>
              <a:defRPr sz="2933"/>
            </a:lvl1pPr>
            <a:lvl2pPr marL="544217" indent="0">
              <a:buNone/>
              <a:defRPr sz="2133"/>
            </a:lvl2pPr>
            <a:lvl3pPr marL="1088434" indent="0">
              <a:buNone/>
              <a:defRPr sz="2133"/>
            </a:lvl3pPr>
            <a:lvl4pPr marL="1632653" indent="0">
              <a:buNone/>
              <a:defRPr sz="2133"/>
            </a:lvl4pPr>
            <a:lvl5pPr marL="2176868" indent="0">
              <a:buNone/>
              <a:defRPr sz="2133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C6D8B50D-2E5D-6447-8AD8-35EC727260B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84713" y="2595777"/>
            <a:ext cx="3723519" cy="419744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544217" indent="0">
              <a:buNone/>
              <a:defRPr sz="2133"/>
            </a:lvl2pPr>
            <a:lvl3pPr marL="1088434" indent="0">
              <a:buNone/>
              <a:defRPr sz="2133"/>
            </a:lvl3pPr>
            <a:lvl4pPr marL="1632653" indent="0">
              <a:buNone/>
              <a:defRPr sz="2133"/>
            </a:lvl4pPr>
            <a:lvl5pPr marL="2176868" indent="0">
              <a:buNone/>
              <a:defRPr sz="2133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46AF2D59-9B90-C141-8EFA-072F79E0167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954793" y="2153156"/>
            <a:ext cx="3705983" cy="419744"/>
          </a:xfrm>
        </p:spPr>
        <p:txBody>
          <a:bodyPr>
            <a:noAutofit/>
          </a:bodyPr>
          <a:lstStyle>
            <a:lvl1pPr marL="0" indent="0">
              <a:buNone/>
              <a:defRPr sz="2933"/>
            </a:lvl1pPr>
            <a:lvl2pPr marL="544217" indent="0">
              <a:buNone/>
              <a:defRPr sz="2133"/>
            </a:lvl2pPr>
            <a:lvl3pPr marL="1088434" indent="0">
              <a:buNone/>
              <a:defRPr sz="2133"/>
            </a:lvl3pPr>
            <a:lvl4pPr marL="1632653" indent="0">
              <a:buNone/>
              <a:defRPr sz="2133"/>
            </a:lvl4pPr>
            <a:lvl5pPr marL="2176868" indent="0">
              <a:buNone/>
              <a:defRPr sz="2133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CC4F2FD3-A2D8-FE44-80F1-C79C7DA34E9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954793" y="2595777"/>
            <a:ext cx="3705983" cy="419744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544217" indent="0">
              <a:buNone/>
              <a:defRPr sz="2133"/>
            </a:lvl2pPr>
            <a:lvl3pPr marL="1088434" indent="0">
              <a:buNone/>
              <a:defRPr sz="2133"/>
            </a:lvl3pPr>
            <a:lvl4pPr marL="1632653" indent="0">
              <a:buNone/>
              <a:defRPr sz="2133"/>
            </a:lvl4pPr>
            <a:lvl5pPr marL="2176868" indent="0">
              <a:buNone/>
              <a:defRPr sz="2133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3" name="Text Placeholder 4">
            <a:extLst>
              <a:ext uri="{FF2B5EF4-FFF2-40B4-BE49-F238E27FC236}">
                <a16:creationId xmlns:a16="http://schemas.microsoft.com/office/drawing/2014/main" id="{803126AF-4C32-9B40-A2D7-23AB80C348F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0215" y="3304979"/>
            <a:ext cx="2571743" cy="1058952"/>
          </a:xfrm>
        </p:spPr>
        <p:txBody>
          <a:bodyPr anchor="ctr">
            <a:noAutofit/>
          </a:bodyPr>
          <a:lstStyle>
            <a:lvl1pPr marL="0" indent="0">
              <a:buNone/>
              <a:defRPr sz="11733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xx</a:t>
            </a:r>
            <a:endParaRPr lang="en-FI"/>
          </a:p>
        </p:txBody>
      </p:sp>
      <p:sp>
        <p:nvSpPr>
          <p:cNvPr id="65" name="Text Placeholder 4">
            <a:extLst>
              <a:ext uri="{FF2B5EF4-FFF2-40B4-BE49-F238E27FC236}">
                <a16:creationId xmlns:a16="http://schemas.microsoft.com/office/drawing/2014/main" id="{5BE894E8-1B14-054B-85E3-A6DD81D94A7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96000" y="3351080"/>
            <a:ext cx="1389221" cy="615553"/>
          </a:xfrm>
        </p:spPr>
        <p:txBody>
          <a:bodyPr anchor="ctr">
            <a:noAutofit/>
          </a:bodyPr>
          <a:lstStyle>
            <a:lvl1pPr marL="0" indent="0" algn="r">
              <a:buNone/>
              <a:defRPr sz="4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err="1"/>
              <a:t>Xx %</a:t>
            </a:r>
            <a:endParaRPr lang="en-FI"/>
          </a:p>
        </p:txBody>
      </p:sp>
      <p:sp>
        <p:nvSpPr>
          <p:cNvPr id="66" name="Text Placeholder 4">
            <a:extLst>
              <a:ext uri="{FF2B5EF4-FFF2-40B4-BE49-F238E27FC236}">
                <a16:creationId xmlns:a16="http://schemas.microsoft.com/office/drawing/2014/main" id="{D2AE253F-88DF-234E-8D3C-9B79AAD9AFF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96000" y="4401449"/>
            <a:ext cx="1389221" cy="615553"/>
          </a:xfrm>
        </p:spPr>
        <p:txBody>
          <a:bodyPr anchor="ctr">
            <a:noAutofit/>
          </a:bodyPr>
          <a:lstStyle>
            <a:lvl1pPr marL="0" indent="0" algn="r">
              <a:buNone/>
              <a:defRPr sz="4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err="1"/>
              <a:t>Xx %</a:t>
            </a:r>
            <a:endParaRPr lang="en-FI"/>
          </a:p>
        </p:txBody>
      </p:sp>
      <p:sp>
        <p:nvSpPr>
          <p:cNvPr id="67" name="Text Placeholder 4">
            <a:extLst>
              <a:ext uri="{FF2B5EF4-FFF2-40B4-BE49-F238E27FC236}">
                <a16:creationId xmlns:a16="http://schemas.microsoft.com/office/drawing/2014/main" id="{4EBFE81A-8019-7F46-B099-6D47823901F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112856" y="5417149"/>
            <a:ext cx="1389221" cy="615553"/>
          </a:xfrm>
        </p:spPr>
        <p:txBody>
          <a:bodyPr anchor="ctr">
            <a:noAutofit/>
          </a:bodyPr>
          <a:lstStyle>
            <a:lvl1pPr marL="0" indent="0" algn="r">
              <a:buNone/>
              <a:defRPr sz="4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err="1"/>
              <a:t>Xx %</a:t>
            </a:r>
            <a:endParaRPr lang="en-FI"/>
          </a:p>
        </p:txBody>
      </p:sp>
      <p:sp>
        <p:nvSpPr>
          <p:cNvPr id="71" name="Text Placeholder 2">
            <a:extLst>
              <a:ext uri="{FF2B5EF4-FFF2-40B4-BE49-F238E27FC236}">
                <a16:creationId xmlns:a16="http://schemas.microsoft.com/office/drawing/2014/main" id="{604D977A-318C-2A4F-9693-532F6D65D96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768252" y="3479938"/>
            <a:ext cx="1913445" cy="319919"/>
          </a:xfrm>
        </p:spPr>
        <p:txBody>
          <a:bodyPr>
            <a:noAutofit/>
          </a:bodyPr>
          <a:lstStyle>
            <a:lvl1pPr marL="0" indent="0">
              <a:buNone/>
              <a:defRPr sz="1867"/>
            </a:lvl1pPr>
            <a:lvl2pPr marL="544217" indent="0">
              <a:buNone/>
              <a:defRPr sz="2133"/>
            </a:lvl2pPr>
            <a:lvl3pPr marL="1088434" indent="0">
              <a:buNone/>
              <a:defRPr sz="2133"/>
            </a:lvl3pPr>
            <a:lvl4pPr marL="1632653" indent="0">
              <a:buNone/>
              <a:defRPr sz="2133"/>
            </a:lvl4pPr>
            <a:lvl5pPr marL="2176868" indent="0">
              <a:buNone/>
              <a:defRPr sz="2133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2" name="Text Placeholder 2">
            <a:extLst>
              <a:ext uri="{FF2B5EF4-FFF2-40B4-BE49-F238E27FC236}">
                <a16:creationId xmlns:a16="http://schemas.microsoft.com/office/drawing/2014/main" id="{36454D8E-1F12-2742-8DB2-0AC21B6D41E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768253" y="3774927"/>
            <a:ext cx="1913447" cy="1716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544217" indent="0">
              <a:buNone/>
              <a:defRPr sz="2133"/>
            </a:lvl2pPr>
            <a:lvl3pPr marL="1088434" indent="0">
              <a:buNone/>
              <a:defRPr sz="2133"/>
            </a:lvl3pPr>
            <a:lvl4pPr marL="1632653" indent="0">
              <a:buNone/>
              <a:defRPr sz="2133"/>
            </a:lvl4pPr>
            <a:lvl5pPr marL="2176868" indent="0">
              <a:buNone/>
              <a:defRPr sz="2133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3" name="Text Placeholder 2">
            <a:extLst>
              <a:ext uri="{FF2B5EF4-FFF2-40B4-BE49-F238E27FC236}">
                <a16:creationId xmlns:a16="http://schemas.microsoft.com/office/drawing/2014/main" id="{B35FED65-0FB0-AB44-B4D1-D399385C78F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768252" y="4529825"/>
            <a:ext cx="1913445" cy="319919"/>
          </a:xfrm>
        </p:spPr>
        <p:txBody>
          <a:bodyPr>
            <a:noAutofit/>
          </a:bodyPr>
          <a:lstStyle>
            <a:lvl1pPr marL="0" indent="0">
              <a:buNone/>
              <a:defRPr sz="1867"/>
            </a:lvl1pPr>
            <a:lvl2pPr marL="544217" indent="0">
              <a:buNone/>
              <a:defRPr sz="2133"/>
            </a:lvl2pPr>
            <a:lvl3pPr marL="1088434" indent="0">
              <a:buNone/>
              <a:defRPr sz="2133"/>
            </a:lvl3pPr>
            <a:lvl4pPr marL="1632653" indent="0">
              <a:buNone/>
              <a:defRPr sz="2133"/>
            </a:lvl4pPr>
            <a:lvl5pPr marL="2176868" indent="0">
              <a:buNone/>
              <a:defRPr sz="2133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4" name="Text Placeholder 2">
            <a:extLst>
              <a:ext uri="{FF2B5EF4-FFF2-40B4-BE49-F238E27FC236}">
                <a16:creationId xmlns:a16="http://schemas.microsoft.com/office/drawing/2014/main" id="{90BFAC46-BC1F-D741-A51F-40C34AE2BA3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768253" y="4824814"/>
            <a:ext cx="1913447" cy="1716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544217" indent="0">
              <a:buNone/>
              <a:defRPr sz="2133"/>
            </a:lvl2pPr>
            <a:lvl3pPr marL="1088434" indent="0">
              <a:buNone/>
              <a:defRPr sz="2133"/>
            </a:lvl3pPr>
            <a:lvl4pPr marL="1632653" indent="0">
              <a:buNone/>
              <a:defRPr sz="2133"/>
            </a:lvl4pPr>
            <a:lvl5pPr marL="2176868" indent="0">
              <a:buNone/>
              <a:defRPr sz="2133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5" name="Text Placeholder 2">
            <a:extLst>
              <a:ext uri="{FF2B5EF4-FFF2-40B4-BE49-F238E27FC236}">
                <a16:creationId xmlns:a16="http://schemas.microsoft.com/office/drawing/2014/main" id="{35A2A061-769E-9245-8639-A31B7DD1128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768252" y="5540206"/>
            <a:ext cx="1913445" cy="319919"/>
          </a:xfrm>
        </p:spPr>
        <p:txBody>
          <a:bodyPr>
            <a:noAutofit/>
          </a:bodyPr>
          <a:lstStyle>
            <a:lvl1pPr marL="0" indent="0">
              <a:buNone/>
              <a:defRPr sz="1867"/>
            </a:lvl1pPr>
            <a:lvl2pPr marL="544217" indent="0">
              <a:buNone/>
              <a:defRPr sz="2133"/>
            </a:lvl2pPr>
            <a:lvl3pPr marL="1088434" indent="0">
              <a:buNone/>
              <a:defRPr sz="2133"/>
            </a:lvl3pPr>
            <a:lvl4pPr marL="1632653" indent="0">
              <a:buNone/>
              <a:defRPr sz="2133"/>
            </a:lvl4pPr>
            <a:lvl5pPr marL="2176868" indent="0">
              <a:buNone/>
              <a:defRPr sz="2133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6" name="Text Placeholder 2">
            <a:extLst>
              <a:ext uri="{FF2B5EF4-FFF2-40B4-BE49-F238E27FC236}">
                <a16:creationId xmlns:a16="http://schemas.microsoft.com/office/drawing/2014/main" id="{99A07E36-112B-B94B-B6F8-59AFB5B151B9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768253" y="5835195"/>
            <a:ext cx="1913447" cy="1716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544217" indent="0">
              <a:buNone/>
              <a:defRPr sz="2133"/>
            </a:lvl2pPr>
            <a:lvl3pPr marL="1088434" indent="0">
              <a:buNone/>
              <a:defRPr sz="2133"/>
            </a:lvl3pPr>
            <a:lvl4pPr marL="1632653" indent="0">
              <a:buNone/>
              <a:defRPr sz="2133"/>
            </a:lvl4pPr>
            <a:lvl5pPr marL="2176868" indent="0">
              <a:buNone/>
              <a:defRPr sz="2133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EFA4340-C723-A040-804F-746189DFD757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7954737" y="3016252"/>
            <a:ext cx="3705983" cy="367495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80998176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utkimuksen toteutu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">
            <a:extLst>
              <a:ext uri="{FF2B5EF4-FFF2-40B4-BE49-F238E27FC236}">
                <a16:creationId xmlns:a16="http://schemas.microsoft.com/office/drawing/2014/main" id="{9CC5B9D3-8B5D-6D41-BDAD-BB79167E5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731" y="-3"/>
            <a:ext cx="9906733" cy="698896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17" name="Dian numeron paikkamerkki 5">
            <a:extLst>
              <a:ext uri="{FF2B5EF4-FFF2-40B4-BE49-F238E27FC236}">
                <a16:creationId xmlns:a16="http://schemas.microsoft.com/office/drawing/2014/main" id="{C0C69A46-401A-ED4F-A2B9-95DF682436CE}"/>
              </a:ext>
            </a:extLst>
          </p:cNvPr>
          <p:cNvSpPr txBox="1"/>
          <p:nvPr userDrawn="1"/>
        </p:nvSpPr>
        <p:spPr>
          <a:xfrm>
            <a:off x="11885745" y="151467"/>
            <a:ext cx="306255" cy="395956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ctr" defTabSz="408183" rtl="0" eaLnBrk="1" latinLnBrk="0" hangingPunct="1">
              <a:defRPr sz="7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818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5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3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1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0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84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857027-099E-9740-966F-CB4612204900}" type="slidenum">
              <a:rPr lang="fi-FI" sz="933" smtClean="0">
                <a:solidFill>
                  <a:schemeClr val="tx1"/>
                </a:solidFill>
              </a:rPr>
              <a:t>‹#›</a:t>
            </a:fld>
            <a:endParaRPr lang="fi-FI" sz="933">
              <a:solidFill>
                <a:schemeClr val="tx1"/>
              </a:solidFill>
            </a:endParaRP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2D46F433-BD12-E04A-9152-8A16A753D9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 rot="5400000">
            <a:off x="9614945" y="3203988"/>
            <a:ext cx="4847851" cy="306256"/>
          </a:xfrm>
        </p:spPr>
        <p:txBody>
          <a:bodyPr anchor="ctr">
            <a:noAutofit/>
          </a:bodyPr>
          <a:lstStyle>
            <a:lvl1pPr marL="0" indent="0">
              <a:buNone/>
              <a:defRPr sz="933">
                <a:solidFill>
                  <a:schemeClr val="tx1"/>
                </a:solidFill>
              </a:defRPr>
            </a:lvl1pPr>
          </a:lstStyle>
          <a:p>
            <a:r>
              <a:rPr lang="fi-FI"/>
              <a:t>Henkilöstötutkimus 2022 / Tuusulan kunta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B461624-FF36-6847-98ED-3C9F9CBFFB1C}"/>
              </a:ext>
            </a:extLst>
          </p:cNvPr>
          <p:cNvCxnSpPr/>
          <p:nvPr userDrawn="1"/>
        </p:nvCxnSpPr>
        <p:spPr>
          <a:xfrm flipH="1">
            <a:off x="737633" y="0"/>
            <a:ext cx="0" cy="6858000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B3345BD-4382-524D-9BFE-C98D4A964590}"/>
              </a:ext>
            </a:extLst>
          </p:cNvPr>
          <p:cNvCxnSpPr/>
          <p:nvPr userDrawn="1"/>
        </p:nvCxnSpPr>
        <p:spPr>
          <a:xfrm>
            <a:off x="4202932" y="3650520"/>
            <a:ext cx="7679769" cy="0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AEDA37B-87BB-F44D-A06A-720C365018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19635" y="1229276"/>
            <a:ext cx="2318912" cy="287259"/>
          </a:xfrm>
        </p:spPr>
        <p:txBody>
          <a:bodyPr>
            <a:noAutofit/>
          </a:bodyPr>
          <a:lstStyle>
            <a:lvl1pPr marL="0" indent="0">
              <a:buNone/>
              <a:defRPr sz="1867" b="1"/>
            </a:lvl1pPr>
          </a:lstStyle>
          <a:p>
            <a:pPr lvl="0"/>
            <a:r>
              <a:rPr lang="en-GB"/>
              <a:t>Click to edit</a:t>
            </a:r>
            <a:endParaRPr lang="en-FI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DE00434-E18F-624A-B6B0-C68F0852E90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14682" y="1785007"/>
            <a:ext cx="2320773" cy="4671775"/>
          </a:xfrm>
        </p:spPr>
        <p:txBody>
          <a:bodyPr>
            <a:normAutofit/>
          </a:bodyPr>
          <a:lstStyle>
            <a:lvl1pPr marL="0" indent="0">
              <a:buNone/>
              <a:defRPr sz="1467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77B9CB9D-A50C-D64A-B80B-0CB8C8DF5B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1235" y="1229275"/>
            <a:ext cx="2258293" cy="324447"/>
          </a:xfrm>
        </p:spPr>
        <p:txBody>
          <a:bodyPr>
            <a:noAutofit/>
          </a:bodyPr>
          <a:lstStyle>
            <a:lvl1pPr marL="0" indent="0">
              <a:buNone/>
              <a:defRPr sz="1867" b="1"/>
            </a:lvl1pPr>
          </a:lstStyle>
          <a:p>
            <a:pPr lvl="0"/>
            <a:r>
              <a:rPr lang="en-GB"/>
              <a:t>Click to edit</a:t>
            </a:r>
            <a:endParaRPr lang="en-FI"/>
          </a:p>
        </p:txBody>
      </p:sp>
      <p:sp>
        <p:nvSpPr>
          <p:cNvPr id="43" name="Text Placeholder 9">
            <a:extLst>
              <a:ext uri="{FF2B5EF4-FFF2-40B4-BE49-F238E27FC236}">
                <a16:creationId xmlns:a16="http://schemas.microsoft.com/office/drawing/2014/main" id="{1D75FB47-EC9C-2844-9137-D8EFDC4AA25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86157" y="1785009"/>
            <a:ext cx="2263371" cy="1695284"/>
          </a:xfrm>
        </p:spPr>
        <p:txBody>
          <a:bodyPr>
            <a:normAutofit/>
          </a:bodyPr>
          <a:lstStyle>
            <a:lvl1pPr marL="0" indent="0">
              <a:buNone/>
              <a:defRPr sz="1467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6683C96-6195-584F-BCA5-8BDE6A4024EF}"/>
              </a:ext>
            </a:extLst>
          </p:cNvPr>
          <p:cNvCxnSpPr/>
          <p:nvPr userDrawn="1"/>
        </p:nvCxnSpPr>
        <p:spPr>
          <a:xfrm flipH="1">
            <a:off x="4202931" y="703768"/>
            <a:ext cx="0" cy="6154233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90FAEB1-5BAD-5445-9782-FBC7644268AC}"/>
              </a:ext>
            </a:extLst>
          </p:cNvPr>
          <p:cNvCxnSpPr/>
          <p:nvPr userDrawn="1"/>
        </p:nvCxnSpPr>
        <p:spPr>
          <a:xfrm flipH="1">
            <a:off x="7668228" y="703768"/>
            <a:ext cx="0" cy="6154233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Oval 56">
            <a:extLst>
              <a:ext uri="{FF2B5EF4-FFF2-40B4-BE49-F238E27FC236}">
                <a16:creationId xmlns:a16="http://schemas.microsoft.com/office/drawing/2014/main" id="{BD342B26-C168-5A49-8A28-D338BD0B4787}"/>
              </a:ext>
            </a:extLst>
          </p:cNvPr>
          <p:cNvSpPr/>
          <p:nvPr userDrawn="1"/>
        </p:nvSpPr>
        <p:spPr>
          <a:xfrm>
            <a:off x="3873436" y="1031052"/>
            <a:ext cx="666413" cy="666413"/>
          </a:xfrm>
          <a:prstGeom prst="ellipse">
            <a:avLst/>
          </a:prstGeom>
          <a:solidFill>
            <a:schemeClr val="bg1"/>
          </a:solidFill>
          <a:ln w="6350">
            <a:noFill/>
          </a:ln>
          <a:effectLst>
            <a:outerShdw blurRad="63500" algn="ctr" rotWithShape="0">
              <a:prstClr val="black">
                <a:alpha val="1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2400"/>
          </a:p>
        </p:txBody>
      </p:sp>
      <p:pic>
        <p:nvPicPr>
          <p:cNvPr id="58" name="Kuva 7">
            <a:extLst>
              <a:ext uri="{FF2B5EF4-FFF2-40B4-BE49-F238E27FC236}">
                <a16:creationId xmlns:a16="http://schemas.microsoft.com/office/drawing/2014/main" id="{A560B773-48CF-A14D-9B2D-FBFFA8492F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81466" y="1139082"/>
            <a:ext cx="450356" cy="450356"/>
          </a:xfrm>
          <a:prstGeom prst="rect">
            <a:avLst/>
          </a:prstGeom>
        </p:spPr>
      </p:pic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D9A998A5-D5AB-6944-9644-73E21E478C6E}"/>
              </a:ext>
            </a:extLst>
          </p:cNvPr>
          <p:cNvCxnSpPr/>
          <p:nvPr userDrawn="1"/>
        </p:nvCxnSpPr>
        <p:spPr>
          <a:xfrm flipH="1">
            <a:off x="737633" y="0"/>
            <a:ext cx="0" cy="6858000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Oval 59">
            <a:extLst>
              <a:ext uri="{FF2B5EF4-FFF2-40B4-BE49-F238E27FC236}">
                <a16:creationId xmlns:a16="http://schemas.microsoft.com/office/drawing/2014/main" id="{03A02E28-26E1-1E47-98A8-B776E73516A2}"/>
              </a:ext>
            </a:extLst>
          </p:cNvPr>
          <p:cNvSpPr/>
          <p:nvPr userDrawn="1"/>
        </p:nvSpPr>
        <p:spPr>
          <a:xfrm>
            <a:off x="404931" y="1026975"/>
            <a:ext cx="668195" cy="668195"/>
          </a:xfrm>
          <a:prstGeom prst="ellipse">
            <a:avLst/>
          </a:prstGeom>
          <a:solidFill>
            <a:srgbClr val="FFD6A9"/>
          </a:solidFill>
          <a:ln w="6350">
            <a:noFill/>
          </a:ln>
          <a:effectLst>
            <a:outerShdw blurRad="63500" algn="ctr" rotWithShape="0">
              <a:prstClr val="black">
                <a:alpha val="1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2400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91FD9135-8185-6A42-9F1D-2786593A406D}"/>
              </a:ext>
            </a:extLst>
          </p:cNvPr>
          <p:cNvSpPr/>
          <p:nvPr userDrawn="1"/>
        </p:nvSpPr>
        <p:spPr>
          <a:xfrm>
            <a:off x="7331600" y="1028756"/>
            <a:ext cx="666413" cy="666413"/>
          </a:xfrm>
          <a:prstGeom prst="ellipse">
            <a:avLst/>
          </a:prstGeom>
          <a:solidFill>
            <a:schemeClr val="bg1"/>
          </a:solidFill>
          <a:ln w="6350">
            <a:noFill/>
          </a:ln>
          <a:effectLst>
            <a:outerShdw blurRad="63500" algn="ctr" rotWithShape="0">
              <a:prstClr val="black">
                <a:alpha val="1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2400"/>
          </a:p>
        </p:txBody>
      </p:sp>
      <p:pic>
        <p:nvPicPr>
          <p:cNvPr id="63" name="Kuva 5">
            <a:extLst>
              <a:ext uri="{FF2B5EF4-FFF2-40B4-BE49-F238E27FC236}">
                <a16:creationId xmlns:a16="http://schemas.microsoft.com/office/drawing/2014/main" id="{DA71196C-05EA-F24F-A839-747698EE988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40045" y="1215607"/>
            <a:ext cx="449523" cy="292712"/>
          </a:xfrm>
          <a:prstGeom prst="rect">
            <a:avLst/>
          </a:prstGeom>
        </p:spPr>
      </p:pic>
      <p:sp>
        <p:nvSpPr>
          <p:cNvPr id="64" name="Oval 63">
            <a:extLst>
              <a:ext uri="{FF2B5EF4-FFF2-40B4-BE49-F238E27FC236}">
                <a16:creationId xmlns:a16="http://schemas.microsoft.com/office/drawing/2014/main" id="{F167FFC4-1E21-8A47-9D02-BECFE1D08EF2}"/>
              </a:ext>
            </a:extLst>
          </p:cNvPr>
          <p:cNvSpPr/>
          <p:nvPr userDrawn="1"/>
        </p:nvSpPr>
        <p:spPr>
          <a:xfrm>
            <a:off x="3866936" y="4002123"/>
            <a:ext cx="666413" cy="666413"/>
          </a:xfrm>
          <a:prstGeom prst="ellipse">
            <a:avLst/>
          </a:prstGeom>
          <a:solidFill>
            <a:schemeClr val="bg1"/>
          </a:solidFill>
          <a:ln w="6350">
            <a:noFill/>
          </a:ln>
          <a:effectLst>
            <a:outerShdw blurRad="63500" algn="ctr" rotWithShape="0">
              <a:prstClr val="black">
                <a:alpha val="1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2400"/>
          </a:p>
        </p:txBody>
      </p:sp>
      <p:pic>
        <p:nvPicPr>
          <p:cNvPr id="65" name="Kuva 8">
            <a:extLst>
              <a:ext uri="{FF2B5EF4-FFF2-40B4-BE49-F238E27FC236}">
                <a16:creationId xmlns:a16="http://schemas.microsoft.com/office/drawing/2014/main" id="{A8F006FD-1691-7E4D-928A-D2D9ED0FC4B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35293" y="4165329"/>
            <a:ext cx="329699" cy="340000"/>
          </a:xfrm>
          <a:prstGeom prst="rect">
            <a:avLst/>
          </a:prstGeom>
        </p:spPr>
      </p:pic>
      <p:sp>
        <p:nvSpPr>
          <p:cNvPr id="66" name="Oval 65">
            <a:extLst>
              <a:ext uri="{FF2B5EF4-FFF2-40B4-BE49-F238E27FC236}">
                <a16:creationId xmlns:a16="http://schemas.microsoft.com/office/drawing/2014/main" id="{4D95FB5A-58AD-E74F-B7C6-2CA383A06CBC}"/>
              </a:ext>
            </a:extLst>
          </p:cNvPr>
          <p:cNvSpPr/>
          <p:nvPr userDrawn="1"/>
        </p:nvSpPr>
        <p:spPr>
          <a:xfrm>
            <a:off x="7345960" y="4002123"/>
            <a:ext cx="666413" cy="666413"/>
          </a:xfrm>
          <a:prstGeom prst="ellipse">
            <a:avLst/>
          </a:prstGeom>
          <a:solidFill>
            <a:schemeClr val="bg1"/>
          </a:solidFill>
          <a:ln w="6350">
            <a:noFill/>
          </a:ln>
          <a:effectLst>
            <a:outerShdw blurRad="63500" algn="ctr" rotWithShape="0">
              <a:prstClr val="black">
                <a:alpha val="1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2400"/>
          </a:p>
        </p:txBody>
      </p:sp>
      <p:pic>
        <p:nvPicPr>
          <p:cNvPr id="67" name="Kuva 9">
            <a:extLst>
              <a:ext uri="{FF2B5EF4-FFF2-40B4-BE49-F238E27FC236}">
                <a16:creationId xmlns:a16="http://schemas.microsoft.com/office/drawing/2014/main" id="{1244A417-0343-F342-907C-F72D58EA10D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491219" y="4169494"/>
            <a:ext cx="375896" cy="331673"/>
          </a:xfrm>
          <a:prstGeom prst="rect">
            <a:avLst/>
          </a:prstGeom>
        </p:spPr>
      </p:pic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B711783E-CBF6-9B4A-BB80-28A11F6C38D4}"/>
              </a:ext>
            </a:extLst>
          </p:cNvPr>
          <p:cNvCxnSpPr/>
          <p:nvPr userDrawn="1"/>
        </p:nvCxnSpPr>
        <p:spPr>
          <a:xfrm flipH="1">
            <a:off x="11130737" y="698912"/>
            <a:ext cx="0" cy="6159088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Graphic 6" descr="Bullseye outline">
            <a:extLst>
              <a:ext uri="{FF2B5EF4-FFF2-40B4-BE49-F238E27FC236}">
                <a16:creationId xmlns:a16="http://schemas.microsoft.com/office/drawing/2014/main" id="{E7FEE0CC-300E-6041-BDDF-508924514EDF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49591" y="1077973"/>
            <a:ext cx="567651" cy="567651"/>
          </a:xfrm>
          <a:prstGeom prst="rect">
            <a:avLst/>
          </a:prstGeom>
        </p:spPr>
      </p:pic>
      <p:sp>
        <p:nvSpPr>
          <p:cNvPr id="71" name="Text Placeholder 7">
            <a:extLst>
              <a:ext uri="{FF2B5EF4-FFF2-40B4-BE49-F238E27FC236}">
                <a16:creationId xmlns:a16="http://schemas.microsoft.com/office/drawing/2014/main" id="{228207EA-BFCF-CE41-BCC6-EBDC0D7BB3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292008" y="1229277"/>
            <a:ext cx="2224216" cy="324447"/>
          </a:xfrm>
        </p:spPr>
        <p:txBody>
          <a:bodyPr>
            <a:noAutofit/>
          </a:bodyPr>
          <a:lstStyle>
            <a:lvl1pPr marL="0" indent="0">
              <a:buNone/>
              <a:defRPr sz="1867" b="1"/>
            </a:lvl1pPr>
          </a:lstStyle>
          <a:p>
            <a:pPr lvl="0"/>
            <a:r>
              <a:rPr lang="en-GB"/>
              <a:t>Click to edit</a:t>
            </a:r>
            <a:endParaRPr lang="en-FI"/>
          </a:p>
        </p:txBody>
      </p:sp>
      <p:sp>
        <p:nvSpPr>
          <p:cNvPr id="72" name="Text Placeholder 9">
            <a:extLst>
              <a:ext uri="{FF2B5EF4-FFF2-40B4-BE49-F238E27FC236}">
                <a16:creationId xmlns:a16="http://schemas.microsoft.com/office/drawing/2014/main" id="{1AA3D3CE-9C15-664C-B477-8DB61D6626A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286931" y="1785009"/>
            <a:ext cx="2220020" cy="1695284"/>
          </a:xfrm>
        </p:spPr>
        <p:txBody>
          <a:bodyPr>
            <a:normAutofit/>
          </a:bodyPr>
          <a:lstStyle>
            <a:lvl1pPr marL="0" indent="0">
              <a:buNone/>
              <a:defRPr sz="1467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3" name="Text Placeholder 7">
            <a:extLst>
              <a:ext uri="{FF2B5EF4-FFF2-40B4-BE49-F238E27FC236}">
                <a16:creationId xmlns:a16="http://schemas.microsoft.com/office/drawing/2014/main" id="{DAA2E888-118D-5045-A25B-3557B95E6FD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775486" y="4205784"/>
            <a:ext cx="2274041" cy="287259"/>
          </a:xfrm>
        </p:spPr>
        <p:txBody>
          <a:bodyPr>
            <a:noAutofit/>
          </a:bodyPr>
          <a:lstStyle>
            <a:lvl1pPr marL="0" indent="0">
              <a:buNone/>
              <a:defRPr sz="1867" b="1"/>
            </a:lvl1pPr>
          </a:lstStyle>
          <a:p>
            <a:pPr lvl="0"/>
            <a:r>
              <a:rPr lang="en-GB"/>
              <a:t>Click to edit</a:t>
            </a:r>
            <a:endParaRPr lang="en-FI"/>
          </a:p>
        </p:txBody>
      </p:sp>
      <p:sp>
        <p:nvSpPr>
          <p:cNvPr id="74" name="Text Placeholder 9">
            <a:extLst>
              <a:ext uri="{FF2B5EF4-FFF2-40B4-BE49-F238E27FC236}">
                <a16:creationId xmlns:a16="http://schemas.microsoft.com/office/drawing/2014/main" id="{8DF469CC-F643-2343-8EDC-9CD7DDBC115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770408" y="4761517"/>
            <a:ext cx="2274037" cy="1695284"/>
          </a:xfrm>
        </p:spPr>
        <p:txBody>
          <a:bodyPr>
            <a:normAutofit/>
          </a:bodyPr>
          <a:lstStyle>
            <a:lvl1pPr marL="0" indent="0">
              <a:buNone/>
              <a:defRPr sz="1467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5" name="Text Placeholder 7">
            <a:extLst>
              <a:ext uri="{FF2B5EF4-FFF2-40B4-BE49-F238E27FC236}">
                <a16:creationId xmlns:a16="http://schemas.microsoft.com/office/drawing/2014/main" id="{2035606E-FA98-C44A-94FD-E6D27FBAD86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271637" y="4205785"/>
            <a:ext cx="2224216" cy="324447"/>
          </a:xfrm>
        </p:spPr>
        <p:txBody>
          <a:bodyPr>
            <a:noAutofit/>
          </a:bodyPr>
          <a:lstStyle>
            <a:lvl1pPr marL="0" indent="0">
              <a:buNone/>
              <a:defRPr sz="1867" b="1"/>
            </a:lvl1pPr>
          </a:lstStyle>
          <a:p>
            <a:pPr lvl="0"/>
            <a:r>
              <a:rPr lang="en-GB"/>
              <a:t>Click to edit</a:t>
            </a:r>
            <a:endParaRPr lang="en-FI"/>
          </a:p>
        </p:txBody>
      </p:sp>
      <p:sp>
        <p:nvSpPr>
          <p:cNvPr id="76" name="Text Placeholder 9">
            <a:extLst>
              <a:ext uri="{FF2B5EF4-FFF2-40B4-BE49-F238E27FC236}">
                <a16:creationId xmlns:a16="http://schemas.microsoft.com/office/drawing/2014/main" id="{E9FDF205-AE13-514A-8BDB-26B77CABAC8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266561" y="4761517"/>
            <a:ext cx="2220020" cy="1695284"/>
          </a:xfrm>
        </p:spPr>
        <p:txBody>
          <a:bodyPr>
            <a:normAutofit/>
          </a:bodyPr>
          <a:lstStyle>
            <a:lvl1pPr marL="0" indent="0">
              <a:buNone/>
              <a:defRPr sz="1467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869112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Väliotsikk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C0CDE6-842F-E141-927B-6C1EF5D12B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7799" b="7799"/>
          <a:stretch>
            <a:fillRect/>
          </a:stretch>
        </p:blipFill>
        <p:spPr>
          <a:xfrm>
            <a:off x="-4" y="1"/>
            <a:ext cx="12192000" cy="6858001"/>
          </a:xfrm>
          <a:prstGeom prst="rect">
            <a:avLst/>
          </a:prstGeom>
        </p:spPr>
      </p:pic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235516FF-6B9E-5845-AF23-29F9750F53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32098" y="698912"/>
            <a:ext cx="8026317" cy="6159088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ct val="0"/>
              </a:spcBef>
              <a:buNone/>
              <a:defRPr sz="8000" b="1">
                <a:solidFill>
                  <a:schemeClr val="bg1"/>
                </a:solidFill>
              </a:defRPr>
            </a:lvl1pPr>
            <a:lvl2pPr marL="54423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B3B8F79-68C6-9B4A-AD9C-9B17D1214C46}"/>
              </a:ext>
            </a:extLst>
          </p:cNvPr>
          <p:cNvCxnSpPr/>
          <p:nvPr userDrawn="1"/>
        </p:nvCxnSpPr>
        <p:spPr>
          <a:xfrm flipH="1">
            <a:off x="11884031" y="698912"/>
            <a:ext cx="307948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26513EE-7FD6-AC4E-A277-3EEE4E0393A6}"/>
              </a:ext>
            </a:extLst>
          </p:cNvPr>
          <p:cNvCxnSpPr/>
          <p:nvPr userDrawn="1"/>
        </p:nvCxnSpPr>
        <p:spPr>
          <a:xfrm>
            <a:off x="-9" y="698912"/>
            <a:ext cx="12192000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C82632C-9E34-D44A-BB27-EF47696C8E7D}"/>
              </a:ext>
            </a:extLst>
          </p:cNvPr>
          <p:cNvCxnSpPr/>
          <p:nvPr userDrawn="1"/>
        </p:nvCxnSpPr>
        <p:spPr>
          <a:xfrm flipH="1">
            <a:off x="11130737" y="-1"/>
            <a:ext cx="0" cy="698913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BB5714-A293-9448-B159-F9B7911575D4}"/>
              </a:ext>
            </a:extLst>
          </p:cNvPr>
          <p:cNvCxnSpPr/>
          <p:nvPr userDrawn="1"/>
        </p:nvCxnSpPr>
        <p:spPr>
          <a:xfrm flipH="1">
            <a:off x="737633" y="0"/>
            <a:ext cx="0" cy="685800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CC22B4C2-68F4-AE40-96AF-EFB7A2CE13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52046" y="112263"/>
            <a:ext cx="521119" cy="477479"/>
          </a:xfrm>
          <a:prstGeom prst="rect">
            <a:avLst/>
          </a:prstGeom>
        </p:spPr>
      </p:pic>
      <p:sp>
        <p:nvSpPr>
          <p:cNvPr id="28" name="Dian numeron paikkamerkki 5">
            <a:extLst>
              <a:ext uri="{FF2B5EF4-FFF2-40B4-BE49-F238E27FC236}">
                <a16:creationId xmlns:a16="http://schemas.microsoft.com/office/drawing/2014/main" id="{F634D2DE-D5CA-3149-8F1A-52B54BFE8AEE}"/>
              </a:ext>
            </a:extLst>
          </p:cNvPr>
          <p:cNvSpPr txBox="1"/>
          <p:nvPr userDrawn="1"/>
        </p:nvSpPr>
        <p:spPr>
          <a:xfrm>
            <a:off x="11885745" y="151467"/>
            <a:ext cx="306255" cy="395956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fi-FI"/>
            </a:defPPr>
            <a:lvl1pPr marL="0" algn="ctr" defTabSz="408183" rtl="0" eaLnBrk="1" latinLnBrk="0" hangingPunct="1">
              <a:defRPr sz="7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818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5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33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1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00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84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467" algn="l" defTabSz="40818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857027-099E-9740-966F-CB4612204900}" type="slidenum">
              <a:rPr lang="fi-FI" sz="933" smtClean="0">
                <a:solidFill>
                  <a:schemeClr val="bg1"/>
                </a:solidFill>
              </a:rPr>
              <a:t>‹#›</a:t>
            </a:fld>
            <a:endParaRPr lang="fi-FI" sz="933">
              <a:solidFill>
                <a:schemeClr val="bg1"/>
              </a:solidFill>
            </a:endParaRPr>
          </a:p>
        </p:txBody>
      </p:sp>
      <p:sp>
        <p:nvSpPr>
          <p:cNvPr id="29" name="Text Placeholder 12">
            <a:extLst>
              <a:ext uri="{FF2B5EF4-FFF2-40B4-BE49-F238E27FC236}">
                <a16:creationId xmlns:a16="http://schemas.microsoft.com/office/drawing/2014/main" id="{EC333BF1-04B4-A942-BB8C-DD31FAC593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5400000">
            <a:off x="9614945" y="3203988"/>
            <a:ext cx="4847851" cy="306256"/>
          </a:xfrm>
        </p:spPr>
        <p:txBody>
          <a:bodyPr anchor="ctr">
            <a:noAutofit/>
          </a:bodyPr>
          <a:lstStyle>
            <a:lvl1pPr marL="0" indent="0">
              <a:buNone/>
              <a:defRPr sz="933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FI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642D004-5F1B-1B41-B929-873B1AC7E0D4}"/>
              </a:ext>
            </a:extLst>
          </p:cNvPr>
          <p:cNvCxnSpPr/>
          <p:nvPr userDrawn="1"/>
        </p:nvCxnSpPr>
        <p:spPr>
          <a:xfrm flipH="1">
            <a:off x="11882700" y="-1"/>
            <a:ext cx="0" cy="6858001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278981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26" Type="http://schemas.openxmlformats.org/officeDocument/2006/relationships/slideLayout" Target="../slideLayouts/slideLayout61.xml"/><Relationship Id="rId39" Type="http://schemas.openxmlformats.org/officeDocument/2006/relationships/image" Target="../media/image1.emf"/><Relationship Id="rId21" Type="http://schemas.openxmlformats.org/officeDocument/2006/relationships/slideLayout" Target="../slideLayouts/slideLayout56.xml"/><Relationship Id="rId34" Type="http://schemas.openxmlformats.org/officeDocument/2006/relationships/slideLayout" Target="../slideLayouts/slideLayout69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5" Type="http://schemas.openxmlformats.org/officeDocument/2006/relationships/slideLayout" Target="../slideLayouts/slideLayout60.xml"/><Relationship Id="rId33" Type="http://schemas.openxmlformats.org/officeDocument/2006/relationships/slideLayout" Target="../slideLayouts/slideLayout68.xml"/><Relationship Id="rId38" Type="http://schemas.openxmlformats.org/officeDocument/2006/relationships/theme" Target="../theme/theme2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0" Type="http://schemas.openxmlformats.org/officeDocument/2006/relationships/slideLayout" Target="../slideLayouts/slideLayout55.xml"/><Relationship Id="rId29" Type="http://schemas.openxmlformats.org/officeDocument/2006/relationships/slideLayout" Target="../slideLayouts/slideLayout64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24" Type="http://schemas.openxmlformats.org/officeDocument/2006/relationships/slideLayout" Target="../slideLayouts/slideLayout59.xml"/><Relationship Id="rId32" Type="http://schemas.openxmlformats.org/officeDocument/2006/relationships/slideLayout" Target="../slideLayouts/slideLayout67.xml"/><Relationship Id="rId37" Type="http://schemas.openxmlformats.org/officeDocument/2006/relationships/slideLayout" Target="../slideLayouts/slideLayout72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23" Type="http://schemas.openxmlformats.org/officeDocument/2006/relationships/slideLayout" Target="../slideLayouts/slideLayout58.xml"/><Relationship Id="rId28" Type="http://schemas.openxmlformats.org/officeDocument/2006/relationships/slideLayout" Target="../slideLayouts/slideLayout63.xml"/><Relationship Id="rId36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45.xml"/><Relationship Id="rId19" Type="http://schemas.openxmlformats.org/officeDocument/2006/relationships/slideLayout" Target="../slideLayouts/slideLayout54.xml"/><Relationship Id="rId31" Type="http://schemas.openxmlformats.org/officeDocument/2006/relationships/slideLayout" Target="../slideLayouts/slideLayout66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Relationship Id="rId22" Type="http://schemas.openxmlformats.org/officeDocument/2006/relationships/slideLayout" Target="../slideLayouts/slideLayout57.xml"/><Relationship Id="rId27" Type="http://schemas.openxmlformats.org/officeDocument/2006/relationships/slideLayout" Target="../slideLayouts/slideLayout62.xml"/><Relationship Id="rId30" Type="http://schemas.openxmlformats.org/officeDocument/2006/relationships/slideLayout" Target="../slideLayouts/slideLayout65.xml"/><Relationship Id="rId35" Type="http://schemas.openxmlformats.org/officeDocument/2006/relationships/slideLayout" Target="../slideLayouts/slideLayout70.xml"/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923731" y="-3"/>
            <a:ext cx="9906733" cy="69889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923729" y="1194065"/>
            <a:ext cx="10207008" cy="517843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Alatunnisteen paikkamerkki 3">
            <a:extLst>
              <a:ext uri="{FF2B5EF4-FFF2-40B4-BE49-F238E27FC236}">
                <a16:creationId xmlns:a16="http://schemas.microsoft.com/office/drawing/2014/main" id="{814DFD99-A3FE-2F4D-9329-9228E72BC1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9544836" y="3277647"/>
            <a:ext cx="4988073" cy="306255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933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i-FI"/>
          </a:p>
        </p:txBody>
      </p:sp>
      <p:sp>
        <p:nvSpPr>
          <p:cNvPr id="10" name="Dian numeron paikkamerkki 4">
            <a:extLst>
              <a:ext uri="{FF2B5EF4-FFF2-40B4-BE49-F238E27FC236}">
                <a16:creationId xmlns:a16="http://schemas.microsoft.com/office/drawing/2014/main" id="{26615320-9CFA-A64F-A023-7AE0FCDB51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888625" y="166883"/>
            <a:ext cx="298968" cy="36512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33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C857027-099E-9740-966F-CB4612204900}" type="slidenum">
              <a:rPr lang="fi-FI" smtClean="0"/>
              <a:t>‹#›</a:t>
            </a:fld>
            <a:endParaRPr lang="fi-FI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F8FB40C-F5E9-5B4A-8596-288FE2939D2F}"/>
              </a:ext>
            </a:extLst>
          </p:cNvPr>
          <p:cNvCxnSpPr/>
          <p:nvPr userDrawn="1"/>
        </p:nvCxnSpPr>
        <p:spPr>
          <a:xfrm flipH="1">
            <a:off x="11882700" y="-1"/>
            <a:ext cx="0" cy="6858001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737CC5E-E9BC-444B-A124-0B67B2F77DA9}"/>
              </a:ext>
            </a:extLst>
          </p:cNvPr>
          <p:cNvCxnSpPr/>
          <p:nvPr userDrawn="1"/>
        </p:nvCxnSpPr>
        <p:spPr>
          <a:xfrm flipH="1">
            <a:off x="11884031" y="698912"/>
            <a:ext cx="307948" cy="0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FF19E60-043E-F44B-9FF9-DCDD44A25984}"/>
              </a:ext>
            </a:extLst>
          </p:cNvPr>
          <p:cNvCxnSpPr/>
          <p:nvPr userDrawn="1"/>
        </p:nvCxnSpPr>
        <p:spPr>
          <a:xfrm>
            <a:off x="0" y="698893"/>
            <a:ext cx="12192000" cy="0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FA4FE76-81FF-324C-9964-9D67E93BB075}"/>
              </a:ext>
            </a:extLst>
          </p:cNvPr>
          <p:cNvCxnSpPr/>
          <p:nvPr userDrawn="1"/>
        </p:nvCxnSpPr>
        <p:spPr>
          <a:xfrm flipH="1">
            <a:off x="11130737" y="-1"/>
            <a:ext cx="0" cy="698913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A4C2D4D3-C5A9-0046-8B12-08261F84B484}"/>
              </a:ext>
            </a:extLst>
          </p:cNvPr>
          <p:cNvPicPr>
            <a:picLocks noChangeAspect="1"/>
          </p:cNvPicPr>
          <p:nvPr userDrawn="1"/>
        </p:nvPicPr>
        <p:blipFill>
          <a:blip r:embed="rId37"/>
          <a:stretch>
            <a:fillRect/>
          </a:stretch>
        </p:blipFill>
        <p:spPr>
          <a:xfrm>
            <a:off x="11247098" y="111577"/>
            <a:ext cx="519241" cy="475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630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  <p:sldLayoutId id="2147483762" r:id="rId17"/>
    <p:sldLayoutId id="2147483763" r:id="rId18"/>
    <p:sldLayoutId id="2147483764" r:id="rId19"/>
    <p:sldLayoutId id="2147483765" r:id="rId20"/>
    <p:sldLayoutId id="2147483766" r:id="rId21"/>
    <p:sldLayoutId id="2147483767" r:id="rId22"/>
    <p:sldLayoutId id="2147483768" r:id="rId23"/>
    <p:sldLayoutId id="2147483769" r:id="rId24"/>
    <p:sldLayoutId id="2147483770" r:id="rId25"/>
    <p:sldLayoutId id="2147483771" r:id="rId26"/>
    <p:sldLayoutId id="2147483772" r:id="rId27"/>
    <p:sldLayoutId id="2147483773" r:id="rId28"/>
    <p:sldLayoutId id="2147483774" r:id="rId29"/>
    <p:sldLayoutId id="2147483775" r:id="rId30"/>
    <p:sldLayoutId id="2147483776" r:id="rId31"/>
    <p:sldLayoutId id="2147483777" r:id="rId32"/>
    <p:sldLayoutId id="2147483778" r:id="rId33"/>
    <p:sldLayoutId id="2147483779" r:id="rId34"/>
    <p:sldLayoutId id="2147483780" r:id="rId35"/>
  </p:sldLayoutIdLst>
  <p:transition/>
  <p:hf sldNum="0" hdr="0" ftr="0"/>
  <p:txStyles>
    <p:titleStyle>
      <a:lvl1pPr algn="l" defTabSz="544230" rtl="0" eaLnBrk="1" latinLnBrk="0" hangingPunct="1">
        <a:spcBef>
          <a:spcPct val="0"/>
        </a:spcBef>
        <a:buNone/>
        <a:defRPr sz="3733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408174" indent="-408174" algn="l" defTabSz="544230" rtl="0" eaLnBrk="1" latinLnBrk="0" hangingPunct="1">
        <a:lnSpc>
          <a:spcPct val="90000"/>
        </a:lnSpc>
        <a:spcBef>
          <a:spcPct val="20000"/>
        </a:spcBef>
        <a:buFont typeface="Arial"/>
        <a:buChar char="•"/>
        <a:defRPr sz="3867" kern="1200">
          <a:solidFill>
            <a:schemeClr val="tx1"/>
          </a:solidFill>
          <a:latin typeface="Arial"/>
          <a:ea typeface="+mn-ea"/>
          <a:cs typeface="Arial"/>
        </a:defRPr>
      </a:lvl1pPr>
      <a:lvl2pPr marL="884375" indent="-340145" algn="l" defTabSz="544230" rtl="0" eaLnBrk="1" latinLnBrk="0" hangingPunct="1">
        <a:lnSpc>
          <a:spcPct val="90000"/>
        </a:lnSpc>
        <a:spcBef>
          <a:spcPct val="20000"/>
        </a:spcBef>
        <a:buFont typeface="Arial"/>
        <a:buChar char="–"/>
        <a:defRPr sz="3333" kern="1200">
          <a:solidFill>
            <a:schemeClr val="tx1"/>
          </a:solidFill>
          <a:latin typeface="Arial"/>
          <a:ea typeface="+mn-ea"/>
          <a:cs typeface="Arial"/>
        </a:defRPr>
      </a:lvl2pPr>
      <a:lvl3pPr marL="1360577" indent="-272116" algn="l" defTabSz="544230" rtl="0" eaLnBrk="1" latinLnBrk="0" hangingPunct="1">
        <a:lnSpc>
          <a:spcPct val="90000"/>
        </a:lnSpc>
        <a:spcBef>
          <a:spcPct val="20000"/>
        </a:spcBef>
        <a:buFont typeface="Arial"/>
        <a:buChar char="•"/>
        <a:defRPr sz="2933" kern="1200">
          <a:solidFill>
            <a:schemeClr val="tx1"/>
          </a:solidFill>
          <a:latin typeface="Arial"/>
          <a:ea typeface="+mn-ea"/>
          <a:cs typeface="Arial"/>
        </a:defRPr>
      </a:lvl3pPr>
      <a:lvl4pPr marL="1904808" indent="-272116" algn="l" defTabSz="544230" rtl="0" eaLnBrk="1" latinLnBrk="0" hangingPunct="1">
        <a:lnSpc>
          <a:spcPct val="90000"/>
        </a:lnSpc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4pPr>
      <a:lvl5pPr marL="2449039" indent="-272116" algn="l" defTabSz="544230" rtl="0" eaLnBrk="1" latinLnBrk="0" hangingPunct="1">
        <a:lnSpc>
          <a:spcPct val="90000"/>
        </a:lnSpc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Arial"/>
          <a:ea typeface="+mn-ea"/>
          <a:cs typeface="Arial"/>
        </a:defRPr>
      </a:lvl5pPr>
      <a:lvl6pPr marL="2993269" indent="-272116" algn="l" defTabSz="54423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501" indent="-272116" algn="l" defTabSz="54423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731" indent="-272116" algn="l" defTabSz="54423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5963" indent="-272116" algn="l" defTabSz="54423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44230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544230" algn="l" defTabSz="544230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1088462" algn="l" defTabSz="544230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632693" algn="l" defTabSz="544230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2176923" algn="l" defTabSz="544230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2721155" algn="l" defTabSz="544230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6pPr>
      <a:lvl7pPr marL="3265385" algn="l" defTabSz="544230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7pPr>
      <a:lvl8pPr marL="3809617" algn="l" defTabSz="544230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8pPr>
      <a:lvl9pPr marL="4353847" algn="l" defTabSz="544230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923731" y="-3"/>
            <a:ext cx="9906733" cy="69889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923729" y="1194065"/>
            <a:ext cx="10207008" cy="517843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Alatunnisteen paikkamerkki 3">
            <a:extLst>
              <a:ext uri="{FF2B5EF4-FFF2-40B4-BE49-F238E27FC236}">
                <a16:creationId xmlns:a16="http://schemas.microsoft.com/office/drawing/2014/main" id="{814DFD99-A3FE-2F4D-9329-9228E72BC1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9544836" y="3277647"/>
            <a:ext cx="4988073" cy="306255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933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i-FI"/>
          </a:p>
        </p:txBody>
      </p:sp>
      <p:sp>
        <p:nvSpPr>
          <p:cNvPr id="10" name="Dian numeron paikkamerkki 4">
            <a:extLst>
              <a:ext uri="{FF2B5EF4-FFF2-40B4-BE49-F238E27FC236}">
                <a16:creationId xmlns:a16="http://schemas.microsoft.com/office/drawing/2014/main" id="{26615320-9CFA-A64F-A023-7AE0FCDB51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888625" y="166883"/>
            <a:ext cx="298968" cy="36512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33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C857027-099E-9740-966F-CB4612204900}" type="slidenum">
              <a:rPr lang="fi-FI" smtClean="0"/>
              <a:t>‹#›</a:t>
            </a:fld>
            <a:endParaRPr lang="fi-FI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F8FB40C-F5E9-5B4A-8596-288FE2939D2F}"/>
              </a:ext>
            </a:extLst>
          </p:cNvPr>
          <p:cNvCxnSpPr/>
          <p:nvPr userDrawn="1"/>
        </p:nvCxnSpPr>
        <p:spPr>
          <a:xfrm flipH="1">
            <a:off x="11882700" y="-1"/>
            <a:ext cx="0" cy="6858001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737CC5E-E9BC-444B-A124-0B67B2F77DA9}"/>
              </a:ext>
            </a:extLst>
          </p:cNvPr>
          <p:cNvCxnSpPr/>
          <p:nvPr userDrawn="1"/>
        </p:nvCxnSpPr>
        <p:spPr>
          <a:xfrm flipH="1">
            <a:off x="11884031" y="698912"/>
            <a:ext cx="307948" cy="0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FF19E60-043E-F44B-9FF9-DCDD44A25984}"/>
              </a:ext>
            </a:extLst>
          </p:cNvPr>
          <p:cNvCxnSpPr/>
          <p:nvPr userDrawn="1"/>
        </p:nvCxnSpPr>
        <p:spPr>
          <a:xfrm>
            <a:off x="0" y="698893"/>
            <a:ext cx="12192000" cy="0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FA4FE76-81FF-324C-9964-9D67E93BB075}"/>
              </a:ext>
            </a:extLst>
          </p:cNvPr>
          <p:cNvCxnSpPr/>
          <p:nvPr userDrawn="1"/>
        </p:nvCxnSpPr>
        <p:spPr>
          <a:xfrm flipH="1">
            <a:off x="11130737" y="-1"/>
            <a:ext cx="0" cy="698913"/>
          </a:xfrm>
          <a:prstGeom prst="line">
            <a:avLst/>
          </a:prstGeom>
          <a:ln w="6350">
            <a:solidFill>
              <a:srgbClr val="3C3C3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A4C2D4D3-C5A9-0046-8B12-08261F84B484}"/>
              </a:ext>
            </a:extLst>
          </p:cNvPr>
          <p:cNvPicPr>
            <a:picLocks noChangeAspect="1"/>
          </p:cNvPicPr>
          <p:nvPr userDrawn="1"/>
        </p:nvPicPr>
        <p:blipFill>
          <a:blip r:embed="rId39"/>
          <a:stretch>
            <a:fillRect/>
          </a:stretch>
        </p:blipFill>
        <p:spPr>
          <a:xfrm>
            <a:off x="11247098" y="111577"/>
            <a:ext cx="519241" cy="475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642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  <p:sldLayoutId id="2147483794" r:id="rId13"/>
    <p:sldLayoutId id="2147483795" r:id="rId14"/>
    <p:sldLayoutId id="2147483796" r:id="rId15"/>
    <p:sldLayoutId id="2147483797" r:id="rId16"/>
    <p:sldLayoutId id="2147483798" r:id="rId17"/>
    <p:sldLayoutId id="2147483799" r:id="rId18"/>
    <p:sldLayoutId id="2147483800" r:id="rId19"/>
    <p:sldLayoutId id="2147483801" r:id="rId20"/>
    <p:sldLayoutId id="2147483802" r:id="rId21"/>
    <p:sldLayoutId id="2147483803" r:id="rId22"/>
    <p:sldLayoutId id="2147483804" r:id="rId23"/>
    <p:sldLayoutId id="2147483805" r:id="rId24"/>
    <p:sldLayoutId id="2147483806" r:id="rId25"/>
    <p:sldLayoutId id="2147483807" r:id="rId26"/>
    <p:sldLayoutId id="2147483808" r:id="rId27"/>
    <p:sldLayoutId id="2147483809" r:id="rId28"/>
    <p:sldLayoutId id="2147483810" r:id="rId29"/>
    <p:sldLayoutId id="2147483811" r:id="rId30"/>
    <p:sldLayoutId id="2147483812" r:id="rId31"/>
    <p:sldLayoutId id="2147483813" r:id="rId32"/>
    <p:sldLayoutId id="2147483814" r:id="rId33"/>
    <p:sldLayoutId id="2147483815" r:id="rId34"/>
    <p:sldLayoutId id="2147483816" r:id="rId35"/>
    <p:sldLayoutId id="2147483817" r:id="rId36"/>
    <p:sldLayoutId id="2147483818" r:id="rId37"/>
  </p:sldLayoutIdLst>
  <p:transition/>
  <p:hf sldNum="0" hdr="0" ftr="0"/>
  <p:txStyles>
    <p:titleStyle>
      <a:lvl1pPr algn="l" defTabSz="544230" rtl="0" eaLnBrk="1" latinLnBrk="0" hangingPunct="1">
        <a:spcBef>
          <a:spcPct val="0"/>
        </a:spcBef>
        <a:buNone/>
        <a:defRPr sz="3733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408174" indent="-408174" algn="l" defTabSz="544230" rtl="0" eaLnBrk="1" latinLnBrk="0" hangingPunct="1">
        <a:lnSpc>
          <a:spcPct val="90000"/>
        </a:lnSpc>
        <a:spcBef>
          <a:spcPct val="20000"/>
        </a:spcBef>
        <a:buFont typeface="Arial"/>
        <a:buChar char="•"/>
        <a:defRPr sz="3867" kern="1200">
          <a:solidFill>
            <a:schemeClr val="tx1"/>
          </a:solidFill>
          <a:latin typeface="Arial"/>
          <a:ea typeface="+mn-ea"/>
          <a:cs typeface="Arial"/>
        </a:defRPr>
      </a:lvl1pPr>
      <a:lvl2pPr marL="884375" indent="-340145" algn="l" defTabSz="544230" rtl="0" eaLnBrk="1" latinLnBrk="0" hangingPunct="1">
        <a:lnSpc>
          <a:spcPct val="90000"/>
        </a:lnSpc>
        <a:spcBef>
          <a:spcPct val="20000"/>
        </a:spcBef>
        <a:buFont typeface="Arial"/>
        <a:buChar char="–"/>
        <a:defRPr sz="3333" kern="1200">
          <a:solidFill>
            <a:schemeClr val="tx1"/>
          </a:solidFill>
          <a:latin typeface="Arial"/>
          <a:ea typeface="+mn-ea"/>
          <a:cs typeface="Arial"/>
        </a:defRPr>
      </a:lvl2pPr>
      <a:lvl3pPr marL="1360577" indent="-272116" algn="l" defTabSz="544230" rtl="0" eaLnBrk="1" latinLnBrk="0" hangingPunct="1">
        <a:lnSpc>
          <a:spcPct val="90000"/>
        </a:lnSpc>
        <a:spcBef>
          <a:spcPct val="20000"/>
        </a:spcBef>
        <a:buFont typeface="Arial"/>
        <a:buChar char="•"/>
        <a:defRPr sz="2933" kern="1200">
          <a:solidFill>
            <a:schemeClr val="tx1"/>
          </a:solidFill>
          <a:latin typeface="Arial"/>
          <a:ea typeface="+mn-ea"/>
          <a:cs typeface="Arial"/>
        </a:defRPr>
      </a:lvl3pPr>
      <a:lvl4pPr marL="1904808" indent="-272116" algn="l" defTabSz="544230" rtl="0" eaLnBrk="1" latinLnBrk="0" hangingPunct="1">
        <a:lnSpc>
          <a:spcPct val="90000"/>
        </a:lnSpc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4pPr>
      <a:lvl5pPr marL="2449039" indent="-272116" algn="l" defTabSz="544230" rtl="0" eaLnBrk="1" latinLnBrk="0" hangingPunct="1">
        <a:lnSpc>
          <a:spcPct val="90000"/>
        </a:lnSpc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Arial"/>
          <a:ea typeface="+mn-ea"/>
          <a:cs typeface="Arial"/>
        </a:defRPr>
      </a:lvl5pPr>
      <a:lvl6pPr marL="2993269" indent="-272116" algn="l" defTabSz="54423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501" indent="-272116" algn="l" defTabSz="54423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731" indent="-272116" algn="l" defTabSz="54423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5963" indent="-272116" algn="l" defTabSz="54423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44230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544230" algn="l" defTabSz="544230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1088462" algn="l" defTabSz="544230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632693" algn="l" defTabSz="544230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2176923" algn="l" defTabSz="544230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2721155" algn="l" defTabSz="544230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6pPr>
      <a:lvl7pPr marL="3265385" algn="l" defTabSz="544230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7pPr>
      <a:lvl8pPr marL="3809617" algn="l" defTabSz="544230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8pPr>
      <a:lvl9pPr marL="4353847" algn="l" defTabSz="544230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3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B726335-46EC-C044-970A-1BB37094A5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noProof="1"/>
              <a:t>Raportti | Riihimäen kaupunki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EC7E6C-7798-0949-80CB-944EED32491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91516" y="881476"/>
            <a:ext cx="8540505" cy="5650377"/>
          </a:xfrm>
        </p:spPr>
        <p:txBody>
          <a:bodyPr>
            <a:noAutofit/>
          </a:bodyPr>
          <a:lstStyle/>
          <a:p>
            <a:r>
              <a:rPr lang="fi-FI" sz="5867" noProof="1"/>
              <a:t>Henkilöstökysely </a:t>
            </a:r>
            <a:r>
              <a:rPr lang="fi-FI" sz="5867" b="0" noProof="1"/>
              <a:t>/</a:t>
            </a:r>
            <a:r>
              <a:rPr lang="fi-FI" sz="4267" b="0" noProof="1"/>
              <a:t>Tulosraportti</a:t>
            </a:r>
          </a:p>
          <a:p>
            <a:r>
              <a:rPr lang="fi-FI" sz="4267" b="0" noProof="1"/>
              <a:t>Kaikki vastaajat, n=791</a:t>
            </a:r>
            <a:endParaRPr lang="fi-FI" b="0" noProof="1"/>
          </a:p>
        </p:txBody>
      </p:sp>
      <p:pic>
        <p:nvPicPr>
          <p:cNvPr id="5" name="Kuva 4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E331FF84-62A2-C3E8-DB29-405E3E80A1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505" y="1645399"/>
            <a:ext cx="2520951" cy="806451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73B149AC-567C-D57F-C3F2-047F37094FDA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2651" y="4734949"/>
            <a:ext cx="1115665" cy="1121761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8A7EC6B6-3D05-538B-8D65-60E80DE4727A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2651" y="5873473"/>
            <a:ext cx="1164437" cy="48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206622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3">
            <a:extLst>
              <a:ext uri="{FF2B5EF4-FFF2-40B4-BE49-F238E27FC236}">
                <a16:creationId xmlns:a16="http://schemas.microsoft.com/office/drawing/2014/main" id="{2319FA18-67FD-44AE-BA34-9CCA1CB28DE4}"/>
              </a:ext>
            </a:extLst>
          </p:cNvPr>
          <p:cNvSpPr txBox="1"/>
          <p:nvPr/>
        </p:nvSpPr>
        <p:spPr>
          <a:xfrm>
            <a:off x="609600" y="87648"/>
            <a:ext cx="10972800" cy="67705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08173" rtl="0" eaLnBrk="1" latinLnBrk="0" hangingPunct="1">
              <a:spcBef>
                <a:spcPct val="0"/>
              </a:spcBef>
              <a:buNone/>
              <a:defRPr sz="390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 defTabSz="408163" fontAlgn="auto">
              <a:defRPr/>
            </a:pPr>
            <a:r>
              <a:rPr lang="fi-FI" sz="3200">
                <a:solidFill>
                  <a:srgbClr val="3C3C3B"/>
                </a:solidFill>
              </a:rPr>
              <a:t>Työkyky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39B53352-1FC2-36C6-E8AA-CC26FCD384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664944" y="133772"/>
            <a:ext cx="749285" cy="365125"/>
          </a:xfrm>
        </p:spPr>
        <p:txBody>
          <a:bodyPr>
            <a:noAutofit/>
          </a:bodyPr>
          <a:lstStyle/>
          <a:p>
            <a:pPr defTabSz="914377">
              <a:defRPr/>
            </a:pPr>
            <a:fld id="{6C6AE60A-B69C-4790-82F7-3882EDF23186}" type="slidenum">
              <a:rPr lang="de-DE">
                <a:solidFill>
                  <a:srgbClr val="3C3C3B"/>
                </a:solidFill>
              </a:rPr>
              <a:pPr defTabSz="914377">
                <a:defRPr/>
              </a:pPr>
              <a:t>10</a:t>
            </a:fld>
            <a:endParaRPr lang="de-DE">
              <a:solidFill>
                <a:srgbClr val="3C3C3B"/>
              </a:solidFill>
            </a:endParaRPr>
          </a:p>
        </p:txBody>
      </p:sp>
      <p:sp>
        <p:nvSpPr>
          <p:cNvPr id="2" name="Tekstin paikkamerkki 2">
            <a:extLst>
              <a:ext uri="{FF2B5EF4-FFF2-40B4-BE49-F238E27FC236}">
                <a16:creationId xmlns:a16="http://schemas.microsoft.com/office/drawing/2014/main" id="{0AAC80C2-0528-9505-308D-D7573E008C27}"/>
              </a:ext>
            </a:extLst>
          </p:cNvPr>
          <p:cNvSpPr txBox="1"/>
          <p:nvPr/>
        </p:nvSpPr>
        <p:spPr>
          <a:xfrm rot="5400000">
            <a:off x="9608031" y="3156448"/>
            <a:ext cx="4872956" cy="233485"/>
          </a:xfrm>
          <a:prstGeom prst="rect">
            <a:avLst/>
          </a:prstGeom>
        </p:spPr>
        <p:txBody>
          <a:bodyPr/>
          <a:lstStyle>
            <a:lvl1pPr marL="408174" indent="-408174" algn="l" defTabSz="54423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 sz="3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884375" indent="-340145" algn="l" defTabSz="54423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–"/>
              <a:defRPr sz="33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360577" indent="-272116" algn="l" defTabSz="54423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 sz="29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904808" indent="-272116" algn="l" defTabSz="54423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449039" indent="-272116" algn="l" defTabSz="54423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993269" indent="-272116" algn="l" defTabSz="54423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7501" indent="-272116" algn="l" defTabSz="54423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1731" indent="-272116" algn="l" defTabSz="54423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5963" indent="-272116" algn="l" defTabSz="54423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44217" fontAlgn="auto">
              <a:buNone/>
              <a:defRPr/>
            </a:pPr>
            <a:r>
              <a:rPr lang="fi-FI" sz="931">
                <a:solidFill>
                  <a:srgbClr val="3C3C3B"/>
                </a:solidFill>
              </a:rPr>
              <a:t>Riihimäen kaupunki | Henkilöstökysely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E58861AD-51F4-AE0E-2F5B-8B54663BA6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4966045"/>
              </p:ext>
            </p:extLst>
          </p:nvPr>
        </p:nvGraphicFramePr>
        <p:xfrm>
          <a:off x="227462" y="1173709"/>
          <a:ext cx="8507105" cy="5131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2">
            <a:extLst>
              <a:ext uri="{FF2B5EF4-FFF2-40B4-BE49-F238E27FC236}">
                <a16:creationId xmlns:a16="http://schemas.microsoft.com/office/drawing/2014/main" id="{24EE4A94-3EBD-643A-373D-4904C774AB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51889825"/>
              </p:ext>
            </p:extLst>
          </p:nvPr>
        </p:nvGraphicFramePr>
        <p:xfrm>
          <a:off x="8425877" y="1173709"/>
          <a:ext cx="3239068" cy="5131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kstiruutu 6">
            <a:extLst>
              <a:ext uri="{FF2B5EF4-FFF2-40B4-BE49-F238E27FC236}">
                <a16:creationId xmlns:a16="http://schemas.microsoft.com/office/drawing/2014/main" id="{3D6820C6-AE2B-63DD-BFF2-8910F0165717}"/>
              </a:ext>
            </a:extLst>
          </p:cNvPr>
          <p:cNvSpPr txBox="1"/>
          <p:nvPr/>
        </p:nvSpPr>
        <p:spPr>
          <a:xfrm>
            <a:off x="3217368" y="6462577"/>
            <a:ext cx="78161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>
              <a:defRPr/>
            </a:pPr>
            <a:r>
              <a:rPr lang="fi-FI" sz="1200">
                <a:solidFill>
                  <a:srgbClr val="FFFFFF">
                    <a:lumMod val="50000"/>
                  </a:srgbClr>
                </a:solidFill>
                <a:cs typeface="Arial"/>
              </a:rPr>
              <a:t>5,0 tai yli &gt; Erinomainen taso // 4,2 - 4,9 &gt; Hyvä taso // 3,5 - 4,1 &gt; Tyydyttävä taso // Alle 3,5 &gt; Kehittämistarpeita</a:t>
            </a:r>
          </a:p>
        </p:txBody>
      </p:sp>
      <p:pic>
        <p:nvPicPr>
          <p:cNvPr id="5" name="Kuva 4" descr="Kuva, joka sisältää kohteen Fontti, Grafiikka, symboli, ympyrä&#10;&#10;Kuvaus luotu automaattisesti">
            <a:extLst>
              <a:ext uri="{FF2B5EF4-FFF2-40B4-BE49-F238E27FC236}">
                <a16:creationId xmlns:a16="http://schemas.microsoft.com/office/drawing/2014/main" id="{BDFBD79E-73C1-5466-1908-636DC5F12E76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2427" y="0"/>
            <a:ext cx="697148" cy="67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567376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3">
            <a:extLst>
              <a:ext uri="{FF2B5EF4-FFF2-40B4-BE49-F238E27FC236}">
                <a16:creationId xmlns:a16="http://schemas.microsoft.com/office/drawing/2014/main" id="{2319FA18-67FD-44AE-BA34-9CCA1CB28DE4}"/>
              </a:ext>
            </a:extLst>
          </p:cNvPr>
          <p:cNvSpPr txBox="1"/>
          <p:nvPr/>
        </p:nvSpPr>
        <p:spPr>
          <a:xfrm>
            <a:off x="609600" y="87648"/>
            <a:ext cx="10972800" cy="67705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08173" rtl="0" eaLnBrk="1" latinLnBrk="0" hangingPunct="1">
              <a:spcBef>
                <a:spcPct val="0"/>
              </a:spcBef>
              <a:buNone/>
              <a:defRPr sz="390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 defTabSz="408163" fontAlgn="auto">
              <a:defRPr/>
            </a:pPr>
            <a:r>
              <a:rPr lang="fi-FI" sz="3200">
                <a:solidFill>
                  <a:srgbClr val="3C3C3B"/>
                </a:solidFill>
              </a:rPr>
              <a:t>Lähiesihenkilön johtaminen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39B53352-1FC2-36C6-E8AA-CC26FCD384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664944" y="133772"/>
            <a:ext cx="749285" cy="365125"/>
          </a:xfrm>
        </p:spPr>
        <p:txBody>
          <a:bodyPr>
            <a:noAutofit/>
          </a:bodyPr>
          <a:lstStyle/>
          <a:p>
            <a:pPr defTabSz="914377">
              <a:defRPr/>
            </a:pPr>
            <a:fld id="{6C6AE60A-B69C-4790-82F7-3882EDF23186}" type="slidenum">
              <a:rPr lang="de-DE">
                <a:solidFill>
                  <a:srgbClr val="3C3C3B"/>
                </a:solidFill>
              </a:rPr>
              <a:pPr defTabSz="914377">
                <a:defRPr/>
              </a:pPr>
              <a:t>11</a:t>
            </a:fld>
            <a:endParaRPr lang="de-DE">
              <a:solidFill>
                <a:srgbClr val="3C3C3B"/>
              </a:solidFill>
            </a:endParaRPr>
          </a:p>
        </p:txBody>
      </p:sp>
      <p:sp>
        <p:nvSpPr>
          <p:cNvPr id="2" name="Tekstin paikkamerkki 2">
            <a:extLst>
              <a:ext uri="{FF2B5EF4-FFF2-40B4-BE49-F238E27FC236}">
                <a16:creationId xmlns:a16="http://schemas.microsoft.com/office/drawing/2014/main" id="{0AAC80C2-0528-9505-308D-D7573E008C27}"/>
              </a:ext>
            </a:extLst>
          </p:cNvPr>
          <p:cNvSpPr txBox="1"/>
          <p:nvPr/>
        </p:nvSpPr>
        <p:spPr>
          <a:xfrm rot="5400000">
            <a:off x="9608031" y="3156448"/>
            <a:ext cx="4872956" cy="233485"/>
          </a:xfrm>
          <a:prstGeom prst="rect">
            <a:avLst/>
          </a:prstGeom>
        </p:spPr>
        <p:txBody>
          <a:bodyPr/>
          <a:lstStyle>
            <a:lvl1pPr marL="408174" indent="-408174" algn="l" defTabSz="54423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 sz="3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884375" indent="-340145" algn="l" defTabSz="54423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–"/>
              <a:defRPr sz="33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360577" indent="-272116" algn="l" defTabSz="54423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 sz="29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904808" indent="-272116" algn="l" defTabSz="54423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449039" indent="-272116" algn="l" defTabSz="54423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993269" indent="-272116" algn="l" defTabSz="54423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7501" indent="-272116" algn="l" defTabSz="54423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1731" indent="-272116" algn="l" defTabSz="54423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5963" indent="-272116" algn="l" defTabSz="54423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44217" fontAlgn="auto">
              <a:buNone/>
              <a:defRPr/>
            </a:pPr>
            <a:r>
              <a:rPr lang="fi-FI" sz="931">
                <a:solidFill>
                  <a:srgbClr val="3C3C3B"/>
                </a:solidFill>
              </a:rPr>
              <a:t>Riihimäen kaupunki | Henkilöstökysely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F00FCDF8-054A-4602-3349-234FAAF523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7427533"/>
              </p:ext>
            </p:extLst>
          </p:nvPr>
        </p:nvGraphicFramePr>
        <p:xfrm>
          <a:off x="227462" y="764704"/>
          <a:ext cx="8498007" cy="5974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2">
            <a:extLst>
              <a:ext uri="{FF2B5EF4-FFF2-40B4-BE49-F238E27FC236}">
                <a16:creationId xmlns:a16="http://schemas.microsoft.com/office/drawing/2014/main" id="{D2FFFAE4-81F0-2B11-39F6-DA1574C2BB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9223356"/>
              </p:ext>
            </p:extLst>
          </p:nvPr>
        </p:nvGraphicFramePr>
        <p:xfrm>
          <a:off x="8425877" y="764704"/>
          <a:ext cx="3239068" cy="5974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kstiruutu 5">
            <a:extLst>
              <a:ext uri="{FF2B5EF4-FFF2-40B4-BE49-F238E27FC236}">
                <a16:creationId xmlns:a16="http://schemas.microsoft.com/office/drawing/2014/main" id="{8913C9C6-0394-DCDF-BFB5-ED1401FC34A7}"/>
              </a:ext>
            </a:extLst>
          </p:cNvPr>
          <p:cNvSpPr txBox="1"/>
          <p:nvPr/>
        </p:nvSpPr>
        <p:spPr>
          <a:xfrm>
            <a:off x="3217368" y="6462577"/>
            <a:ext cx="78161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>
              <a:defRPr/>
            </a:pPr>
            <a:r>
              <a:rPr lang="fi-FI" sz="1200">
                <a:solidFill>
                  <a:srgbClr val="FFFFFF">
                    <a:lumMod val="50000"/>
                  </a:srgbClr>
                </a:solidFill>
                <a:cs typeface="Arial"/>
              </a:rPr>
              <a:t>5,0 tai yli &gt; Erinomainen taso // 4,2 - 4,9 &gt; Hyvä taso // 3,5 - 4,1 &gt; Tyydyttävä taso // Alle 3,5 &gt; Kehittämistarpeita</a:t>
            </a:r>
          </a:p>
        </p:txBody>
      </p:sp>
      <p:pic>
        <p:nvPicPr>
          <p:cNvPr id="7" name="Kuva 6" descr="Kuva, joka sisältää kohteen Fontti, Grafiikka, symboli, ympyrä&#10;&#10;Kuvaus luotu automaattisesti">
            <a:extLst>
              <a:ext uri="{FF2B5EF4-FFF2-40B4-BE49-F238E27FC236}">
                <a16:creationId xmlns:a16="http://schemas.microsoft.com/office/drawing/2014/main" id="{A2E4B628-5E02-42D4-5417-CB1FEEA38B92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2427" y="0"/>
            <a:ext cx="697148" cy="67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689636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9A8F3AA-4E88-4BD1-A0B4-168F04542DA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fi-FI" sz="3733"/>
              <a:t>Feelback projektiryhmä</a:t>
            </a:r>
          </a:p>
          <a:p>
            <a:endParaRPr lang="fi-FI" sz="2667" b="0"/>
          </a:p>
          <a:p>
            <a:r>
              <a:rPr lang="fi-FI" sz="2667" b="0"/>
              <a:t>Juha Järvi, Myyntijohtaja</a:t>
            </a:r>
          </a:p>
          <a:p>
            <a:r>
              <a:rPr lang="fi-FI" sz="2667" b="0"/>
              <a:t>Marko Hietala, Asiakkuusjohtaja</a:t>
            </a:r>
          </a:p>
          <a:p>
            <a:r>
              <a:rPr lang="fi-FI" sz="2667" b="0"/>
              <a:t>Nea Miettinen-Paavola, Projektipäällikkö</a:t>
            </a:r>
          </a:p>
          <a:p>
            <a:r>
              <a:rPr lang="fi-FI" sz="2667" b="0"/>
              <a:t>Tuomas Soronen, Tekninen projektipäällikkö</a:t>
            </a:r>
          </a:p>
          <a:p>
            <a:endParaRPr lang="fi-FI" sz="2667" b="0"/>
          </a:p>
          <a:p>
            <a:endParaRPr lang="fi-FI" sz="2667" b="0"/>
          </a:p>
          <a:p>
            <a:endParaRPr lang="fi-FI" sz="2667" b="0"/>
          </a:p>
          <a:p>
            <a:r>
              <a:rPr lang="fi-FI" sz="2667" b="0"/>
              <a:t>www.feelback.com</a:t>
            </a:r>
          </a:p>
          <a:p>
            <a:r>
              <a:rPr lang="fi-FI" sz="2667" b="0"/>
              <a:t>info@feelback.com</a:t>
            </a:r>
          </a:p>
          <a:p>
            <a:r>
              <a:rPr lang="fi-FI" sz="2667" b="0"/>
              <a:t>0207 433 980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026B94E9-7FE8-2046-3BD9-022032282505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2651" y="4734949"/>
            <a:ext cx="1115665" cy="1121761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CC3BFD01-F20A-C10A-C63A-37EEAF403AE5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2651" y="5873473"/>
            <a:ext cx="1164437" cy="48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43187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3">
            <a:extLst>
              <a:ext uri="{FF2B5EF4-FFF2-40B4-BE49-F238E27FC236}">
                <a16:creationId xmlns:a16="http://schemas.microsoft.com/office/drawing/2014/main" id="{2319FA18-67FD-44AE-BA34-9CCA1CB28DE4}"/>
              </a:ext>
            </a:extLst>
          </p:cNvPr>
          <p:cNvSpPr txBox="1"/>
          <p:nvPr/>
        </p:nvSpPr>
        <p:spPr>
          <a:xfrm>
            <a:off x="609600" y="87648"/>
            <a:ext cx="10972800" cy="67705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08173" rtl="0" eaLnBrk="1" latinLnBrk="0" hangingPunct="1">
              <a:spcBef>
                <a:spcPct val="0"/>
              </a:spcBef>
              <a:buNone/>
              <a:defRPr sz="390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 defTabSz="408163" fontAlgn="auto">
              <a:defRPr/>
            </a:pPr>
            <a:r>
              <a:rPr lang="fi-FI" sz="3200" noProof="1">
                <a:solidFill>
                  <a:srgbClr val="3C3C3B"/>
                </a:solidFill>
              </a:rPr>
              <a:t>Taustatietoja</a:t>
            </a: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7797B786-71BE-4A67-B192-73010C62665F}"/>
              </a:ext>
            </a:extLst>
          </p:cNvPr>
          <p:cNvSpPr txBox="1"/>
          <p:nvPr/>
        </p:nvSpPr>
        <p:spPr>
          <a:xfrm>
            <a:off x="3120383" y="1447819"/>
            <a:ext cx="8568952" cy="4647427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defTabSz="914377">
              <a:defRPr/>
            </a:pPr>
            <a:r>
              <a:rPr lang="fi-FI" sz="1400" noProof="1">
                <a:solidFill>
                  <a:srgbClr val="3C3C3B"/>
                </a:solidFill>
                <a:cs typeface="Arial"/>
              </a:rPr>
              <a:t>1 - 6, jossa 1 = täysin eri mieltä ... 6 = täysin samaa mieltä</a:t>
            </a:r>
          </a:p>
          <a:p>
            <a:pPr defTabSz="914377">
              <a:defRPr/>
            </a:pPr>
            <a:endParaRPr lang="fi-FI" sz="1400" noProof="1">
              <a:solidFill>
                <a:srgbClr val="3C3C3B"/>
              </a:solidFill>
              <a:cs typeface="Arial"/>
            </a:endParaRPr>
          </a:p>
          <a:p>
            <a:pPr defTabSz="914377">
              <a:defRPr/>
            </a:pPr>
            <a:endParaRPr lang="fi-FI" sz="1400" noProof="1">
              <a:solidFill>
                <a:srgbClr val="00B050"/>
              </a:solidFill>
              <a:cs typeface="Arial"/>
            </a:endParaRPr>
          </a:p>
          <a:p>
            <a:pPr defTabSz="914377">
              <a:defRPr/>
            </a:pPr>
            <a:endParaRPr lang="fi-FI" sz="1400" noProof="1">
              <a:solidFill>
                <a:srgbClr val="00B050"/>
              </a:solidFill>
              <a:cs typeface="Arial"/>
            </a:endParaRPr>
          </a:p>
          <a:p>
            <a:pPr defTabSz="914377">
              <a:defRPr/>
            </a:pPr>
            <a:r>
              <a:rPr lang="fi-FI" sz="1400" noProof="1">
                <a:solidFill>
                  <a:srgbClr val="00B050"/>
                </a:solidFill>
                <a:cs typeface="Arial"/>
              </a:rPr>
              <a:t>5,0 tai yli &gt; Erinomainen taso</a:t>
            </a:r>
            <a:br>
              <a:rPr lang="fi-FI" sz="1400" noProof="1">
                <a:solidFill>
                  <a:srgbClr val="3C3C3B"/>
                </a:solidFill>
                <a:cs typeface="Arial"/>
              </a:rPr>
            </a:br>
            <a:r>
              <a:rPr lang="fi-FI" sz="1400" noProof="1">
                <a:solidFill>
                  <a:srgbClr val="92D050"/>
                </a:solidFill>
                <a:cs typeface="Arial"/>
              </a:rPr>
              <a:t>4,2 - 4,9 &gt; Hyvä taso</a:t>
            </a:r>
            <a:br>
              <a:rPr lang="fi-FI" sz="1400" noProof="1">
                <a:solidFill>
                  <a:srgbClr val="3C3C3B"/>
                </a:solidFill>
                <a:cs typeface="Arial"/>
              </a:rPr>
            </a:br>
            <a:r>
              <a:rPr lang="fi-FI" sz="1400" noProof="1">
                <a:solidFill>
                  <a:srgbClr val="FFD6A9">
                    <a:lumMod val="90000"/>
                  </a:srgbClr>
                </a:solidFill>
                <a:cs typeface="Arial"/>
              </a:rPr>
              <a:t>3,5 - 4,1 &gt; Tyydyttävä taso</a:t>
            </a:r>
            <a:br>
              <a:rPr lang="fi-FI" sz="1400" noProof="1">
                <a:solidFill>
                  <a:srgbClr val="3C3C3B"/>
                </a:solidFill>
                <a:cs typeface="Arial"/>
              </a:rPr>
            </a:br>
            <a:r>
              <a:rPr lang="fi-FI" sz="1400" noProof="1">
                <a:solidFill>
                  <a:srgbClr val="FFD6A9">
                    <a:lumMod val="50000"/>
                  </a:srgbClr>
                </a:solidFill>
                <a:cs typeface="Arial"/>
              </a:rPr>
              <a:t>Alle 3,5 &gt; Kehittämistarpeita</a:t>
            </a:r>
          </a:p>
          <a:p>
            <a:pPr defTabSz="914377">
              <a:defRPr/>
            </a:pPr>
            <a:endParaRPr lang="fi-FI" sz="1400" noProof="1">
              <a:solidFill>
                <a:srgbClr val="3C3C3B"/>
              </a:solidFill>
              <a:cs typeface="Arial"/>
            </a:endParaRPr>
          </a:p>
          <a:p>
            <a:pPr defTabSz="914377">
              <a:defRPr/>
            </a:pPr>
            <a:endParaRPr lang="fi-FI" sz="1400" noProof="1">
              <a:solidFill>
                <a:srgbClr val="3C3C3B"/>
              </a:solidFill>
              <a:cs typeface="Arial"/>
            </a:endParaRPr>
          </a:p>
          <a:p>
            <a:pPr defTabSz="914377">
              <a:defRPr/>
            </a:pPr>
            <a:r>
              <a:rPr lang="fi-FI" sz="1400" noProof="1">
                <a:solidFill>
                  <a:srgbClr val="3C3C3B"/>
                </a:solidFill>
                <a:cs typeface="Arial"/>
              </a:rPr>
              <a:t>Jos jakauma on tiiviissä kasassa, vastaajilla on suhteellisen yhtenäinen käsitys arvioitavasta toiminnasta.</a:t>
            </a:r>
            <a:br>
              <a:rPr lang="fi-FI" sz="1400" noProof="1">
                <a:solidFill>
                  <a:srgbClr val="3C3C3B"/>
                </a:solidFill>
                <a:cs typeface="Arial"/>
              </a:rPr>
            </a:br>
            <a:r>
              <a:rPr lang="fi-FI" sz="1400" noProof="1">
                <a:solidFill>
                  <a:srgbClr val="3C3C3B"/>
                </a:solidFill>
                <a:cs typeface="Arial"/>
              </a:rPr>
              <a:t>Jos arviot ovat hajallaan, toiminta vaihtelee riippuen henkilöstä ja tilanteesta.</a:t>
            </a:r>
            <a:br>
              <a:rPr lang="fi-FI" sz="1400" noProof="1">
                <a:solidFill>
                  <a:srgbClr val="3C3C3B"/>
                </a:solidFill>
                <a:cs typeface="Arial"/>
              </a:rPr>
            </a:br>
            <a:r>
              <a:rPr lang="fi-FI" sz="1400" noProof="1">
                <a:solidFill>
                  <a:srgbClr val="3C3C3B"/>
                </a:solidFill>
                <a:cs typeface="Arial"/>
              </a:rPr>
              <a:t>Jos arviot ovat asteikon ääripäissä, toiminta on hyvin kaksijakoista.</a:t>
            </a:r>
            <a:br>
              <a:rPr lang="fi-FI" sz="1400" noProof="1">
                <a:solidFill>
                  <a:srgbClr val="3C3C3B"/>
                </a:solidFill>
                <a:cs typeface="Arial"/>
              </a:rPr>
            </a:br>
            <a:br>
              <a:rPr lang="fi-FI" sz="1400" noProof="1">
                <a:solidFill>
                  <a:srgbClr val="3C3C3B"/>
                </a:solidFill>
                <a:cs typeface="Arial"/>
              </a:rPr>
            </a:br>
            <a:endParaRPr lang="fi-FI" sz="1400" noProof="1">
              <a:solidFill>
                <a:srgbClr val="3C3C3B"/>
              </a:solidFill>
              <a:cs typeface="Arial"/>
            </a:endParaRPr>
          </a:p>
          <a:p>
            <a:pPr defTabSz="914377">
              <a:defRPr/>
            </a:pPr>
            <a:r>
              <a:rPr lang="fi-FI" sz="1400" b="1" noProof="1">
                <a:solidFill>
                  <a:srgbClr val="3C3C3B"/>
                </a:solidFill>
                <a:cs typeface="Arial"/>
              </a:rPr>
              <a:t>(Employee Net Promoter Score)</a:t>
            </a:r>
          </a:p>
          <a:p>
            <a:pPr defTabSz="914377">
              <a:defRPr/>
            </a:pPr>
            <a:r>
              <a:rPr lang="fi-FI" sz="1400" noProof="1">
                <a:solidFill>
                  <a:srgbClr val="3C3C3B"/>
                </a:solidFill>
                <a:cs typeface="Arial"/>
              </a:rPr>
              <a:t>Tuloksissa esitetään sekä indeksi että vastausten jakaantuminen (Suosittelijat, Neutraalit, Arvostelijat).</a:t>
            </a:r>
          </a:p>
          <a:p>
            <a:pPr defTabSz="914377">
              <a:defRPr/>
            </a:pPr>
            <a:r>
              <a:rPr lang="fi-FI" sz="1400" noProof="1">
                <a:solidFill>
                  <a:srgbClr val="3C3C3B"/>
                </a:solidFill>
                <a:cs typeface="Arial"/>
              </a:rPr>
              <a:t>Indeksi lasketaan vähentämällä Suosittelijoiden prosenttiosuudesta Arvostelijoiden prosenttiosuus.</a:t>
            </a:r>
          </a:p>
          <a:p>
            <a:pPr defTabSz="914377">
              <a:defRPr/>
            </a:pPr>
            <a:r>
              <a:rPr lang="fi-FI" sz="1400" noProof="1">
                <a:solidFill>
                  <a:srgbClr val="3C3C3B"/>
                </a:solidFill>
                <a:cs typeface="Arial"/>
              </a:rPr>
              <a:t>Indeksi voi olla välillä -100 … +100. </a:t>
            </a:r>
          </a:p>
        </p:txBody>
      </p:sp>
      <p:sp>
        <p:nvSpPr>
          <p:cNvPr id="7" name="Nuoli: Viisikulmio 6">
            <a:extLst>
              <a:ext uri="{FF2B5EF4-FFF2-40B4-BE49-F238E27FC236}">
                <a16:creationId xmlns:a16="http://schemas.microsoft.com/office/drawing/2014/main" id="{5BD4FA6E-9F2F-44E8-88C6-F11FE6036BC1}"/>
              </a:ext>
            </a:extLst>
          </p:cNvPr>
          <p:cNvSpPr/>
          <p:nvPr/>
        </p:nvSpPr>
        <p:spPr>
          <a:xfrm>
            <a:off x="715165" y="2522628"/>
            <a:ext cx="2212483" cy="511361"/>
          </a:xfrm>
          <a:prstGeom prst="homePlate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40" eaLnBrk="1" fontAlgn="auto" hangingPunct="1">
              <a:defRPr/>
            </a:pPr>
            <a:endParaRPr lang="fi-FI" noProof="1">
              <a:solidFill>
                <a:srgbClr val="5A5A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BAB2AD4F-978B-4039-9983-E1A730EC63AC}"/>
              </a:ext>
            </a:extLst>
          </p:cNvPr>
          <p:cNvSpPr txBox="1"/>
          <p:nvPr/>
        </p:nvSpPr>
        <p:spPr>
          <a:xfrm>
            <a:off x="715165" y="2623220"/>
            <a:ext cx="23564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 eaLnBrk="1" fontAlgn="auto" hangingPunct="1">
              <a:defRPr/>
            </a:pPr>
            <a:r>
              <a:rPr lang="fi-FI" sz="1400" noProof="1">
                <a:solidFill>
                  <a:prstClr val="white"/>
                </a:solidFill>
                <a:cs typeface="Arial" panose="020B0604020202020204" pitchFamily="34" charset="0"/>
              </a:rPr>
              <a:t>KESKIARVOT</a:t>
            </a:r>
          </a:p>
        </p:txBody>
      </p:sp>
      <p:sp>
        <p:nvSpPr>
          <p:cNvPr id="9" name="Nuoli: Viisikulmio 8">
            <a:extLst>
              <a:ext uri="{FF2B5EF4-FFF2-40B4-BE49-F238E27FC236}">
                <a16:creationId xmlns:a16="http://schemas.microsoft.com/office/drawing/2014/main" id="{43BCFDBB-63C9-4900-A8A7-9404A3D31541}"/>
              </a:ext>
            </a:extLst>
          </p:cNvPr>
          <p:cNvSpPr/>
          <p:nvPr/>
        </p:nvSpPr>
        <p:spPr>
          <a:xfrm>
            <a:off x="715165" y="3694428"/>
            <a:ext cx="2212483" cy="511361"/>
          </a:xfrm>
          <a:prstGeom prst="homePlate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40" eaLnBrk="1" fontAlgn="auto" hangingPunct="1">
              <a:defRPr/>
            </a:pPr>
            <a:endParaRPr lang="fi-FI" noProof="1">
              <a:solidFill>
                <a:srgbClr val="5A5A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738A2CE6-84BA-4E93-8A31-74DA9CCF20CA}"/>
              </a:ext>
            </a:extLst>
          </p:cNvPr>
          <p:cNvSpPr txBox="1"/>
          <p:nvPr/>
        </p:nvSpPr>
        <p:spPr>
          <a:xfrm>
            <a:off x="715165" y="3796217"/>
            <a:ext cx="23564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 eaLnBrk="1" fontAlgn="auto" hangingPunct="1">
              <a:defRPr/>
            </a:pPr>
            <a:r>
              <a:rPr lang="fi-FI" sz="1400" noProof="1">
                <a:solidFill>
                  <a:prstClr val="white"/>
                </a:solidFill>
                <a:cs typeface="Arial" panose="020B0604020202020204" pitchFamily="34" charset="0"/>
              </a:rPr>
              <a:t>PROSENTTIJAKAUMAT</a:t>
            </a:r>
          </a:p>
        </p:txBody>
      </p:sp>
      <p:sp>
        <p:nvSpPr>
          <p:cNvPr id="12" name="Nuoli: Viisikulmio 11">
            <a:extLst>
              <a:ext uri="{FF2B5EF4-FFF2-40B4-BE49-F238E27FC236}">
                <a16:creationId xmlns:a16="http://schemas.microsoft.com/office/drawing/2014/main" id="{33886BC4-9E7B-4464-9F3F-B82B8A19755D}"/>
              </a:ext>
            </a:extLst>
          </p:cNvPr>
          <p:cNvSpPr/>
          <p:nvPr/>
        </p:nvSpPr>
        <p:spPr>
          <a:xfrm>
            <a:off x="726992" y="4839329"/>
            <a:ext cx="2212483" cy="511361"/>
          </a:xfrm>
          <a:prstGeom prst="homePlate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40" eaLnBrk="1" fontAlgn="auto" hangingPunct="1">
              <a:defRPr/>
            </a:pPr>
            <a:endParaRPr lang="fi-FI" noProof="1">
              <a:solidFill>
                <a:srgbClr val="5A5A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4A52BD63-C9AA-41FD-BCD9-83DB0F76E090}"/>
              </a:ext>
            </a:extLst>
          </p:cNvPr>
          <p:cNvSpPr txBox="1"/>
          <p:nvPr/>
        </p:nvSpPr>
        <p:spPr>
          <a:xfrm>
            <a:off x="726991" y="4939921"/>
            <a:ext cx="23564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 eaLnBrk="1" fontAlgn="auto" hangingPunct="1">
              <a:defRPr/>
            </a:pPr>
            <a:r>
              <a:rPr lang="fi-FI" sz="1400" noProof="1">
                <a:solidFill>
                  <a:prstClr val="white"/>
                </a:solidFill>
                <a:cs typeface="Arial" panose="020B0604020202020204" pitchFamily="34" charset="0"/>
              </a:rPr>
              <a:t>eNPS-INDEKSI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39B53352-1FC2-36C6-E8AA-CC26FCD384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664944" y="133772"/>
            <a:ext cx="749285" cy="365125"/>
          </a:xfrm>
        </p:spPr>
        <p:txBody>
          <a:bodyPr/>
          <a:lstStyle/>
          <a:p>
            <a:pPr defTabSz="914377">
              <a:defRPr/>
            </a:pPr>
            <a:fld id="{6C6AE60A-B69C-4790-82F7-3882EDF23186}" type="slidenum">
              <a:rPr lang="fi-FI" noProof="1" smtClean="0">
                <a:solidFill>
                  <a:srgbClr val="3C3C3B"/>
                </a:solidFill>
              </a:rPr>
              <a:pPr defTabSz="914377">
                <a:defRPr/>
              </a:pPr>
              <a:t>2</a:t>
            </a:fld>
            <a:endParaRPr lang="fi-FI" noProof="1">
              <a:solidFill>
                <a:srgbClr val="3C3C3B"/>
              </a:solidFill>
            </a:endParaRPr>
          </a:p>
        </p:txBody>
      </p:sp>
      <p:sp>
        <p:nvSpPr>
          <p:cNvPr id="5" name="Tekstin paikkamerkki 2">
            <a:extLst>
              <a:ext uri="{FF2B5EF4-FFF2-40B4-BE49-F238E27FC236}">
                <a16:creationId xmlns:a16="http://schemas.microsoft.com/office/drawing/2014/main" id="{B301524C-0CDC-5105-7A80-6D20D06900AF}"/>
              </a:ext>
            </a:extLst>
          </p:cNvPr>
          <p:cNvSpPr txBox="1"/>
          <p:nvPr/>
        </p:nvSpPr>
        <p:spPr>
          <a:xfrm rot="5400000">
            <a:off x="9608031" y="3156448"/>
            <a:ext cx="4872956" cy="233485"/>
          </a:xfrm>
          <a:prstGeom prst="rect">
            <a:avLst/>
          </a:prstGeom>
        </p:spPr>
        <p:txBody>
          <a:bodyPr/>
          <a:lstStyle>
            <a:lvl1pPr marL="408174" indent="-408174" algn="l" defTabSz="54423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 sz="3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884375" indent="-340145" algn="l" defTabSz="54423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–"/>
              <a:defRPr sz="33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360577" indent="-272116" algn="l" defTabSz="54423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 sz="29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904808" indent="-272116" algn="l" defTabSz="54423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449039" indent="-272116" algn="l" defTabSz="54423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993269" indent="-272116" algn="l" defTabSz="54423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7501" indent="-272116" algn="l" defTabSz="54423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1731" indent="-272116" algn="l" defTabSz="54423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5963" indent="-272116" algn="l" defTabSz="54423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44217" fontAlgn="auto">
              <a:buNone/>
              <a:defRPr/>
            </a:pPr>
            <a:r>
              <a:rPr lang="fi-FI" sz="931" noProof="1">
                <a:solidFill>
                  <a:srgbClr val="3C3C3B"/>
                </a:solidFill>
              </a:rPr>
              <a:t>Riihimäen kaupunki | Henkilöstökysely</a:t>
            </a:r>
          </a:p>
        </p:txBody>
      </p:sp>
      <p:sp>
        <p:nvSpPr>
          <p:cNvPr id="3" name="Nuoli: Viisikulmio 2">
            <a:extLst>
              <a:ext uri="{FF2B5EF4-FFF2-40B4-BE49-F238E27FC236}">
                <a16:creationId xmlns:a16="http://schemas.microsoft.com/office/drawing/2014/main" id="{FE9CB2A6-145F-88B8-E07D-A7D9882722BB}"/>
              </a:ext>
            </a:extLst>
          </p:cNvPr>
          <p:cNvSpPr/>
          <p:nvPr/>
        </p:nvSpPr>
        <p:spPr>
          <a:xfrm>
            <a:off x="726991" y="1407176"/>
            <a:ext cx="2212483" cy="511361"/>
          </a:xfrm>
          <a:prstGeom prst="homePlate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40" eaLnBrk="1" fontAlgn="auto" hangingPunct="1">
              <a:defRPr/>
            </a:pPr>
            <a:endParaRPr lang="fi-FI" noProof="1">
              <a:solidFill>
                <a:srgbClr val="5A5A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8F34C4D0-4C42-D46F-1999-EF0EFA28D4B8}"/>
              </a:ext>
            </a:extLst>
          </p:cNvPr>
          <p:cNvSpPr txBox="1"/>
          <p:nvPr/>
        </p:nvSpPr>
        <p:spPr>
          <a:xfrm>
            <a:off x="726989" y="1507767"/>
            <a:ext cx="23564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 eaLnBrk="1" fontAlgn="auto" hangingPunct="1">
              <a:defRPr/>
            </a:pPr>
            <a:r>
              <a:rPr lang="fi-FI" sz="1400" noProof="1">
                <a:solidFill>
                  <a:prstClr val="white"/>
                </a:solidFill>
                <a:cs typeface="Arial" panose="020B0604020202020204" pitchFamily="34" charset="0"/>
              </a:rPr>
              <a:t>ARVIOINTIASTEIKKO</a:t>
            </a:r>
          </a:p>
        </p:txBody>
      </p:sp>
      <p:pic>
        <p:nvPicPr>
          <p:cNvPr id="2" name="Kuva 1" descr="Kuva, joka sisältää kohteen Fontti, Grafiikka, symboli, ympyrä&#10;&#10;Kuvaus luotu automaattisesti">
            <a:extLst>
              <a:ext uri="{FF2B5EF4-FFF2-40B4-BE49-F238E27FC236}">
                <a16:creationId xmlns:a16="http://schemas.microsoft.com/office/drawing/2014/main" id="{56B18387-2C8B-7F41-14DD-9CCE8F3A050F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2427" y="0"/>
            <a:ext cx="697148" cy="67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57711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3">
            <a:extLst>
              <a:ext uri="{FF2B5EF4-FFF2-40B4-BE49-F238E27FC236}">
                <a16:creationId xmlns:a16="http://schemas.microsoft.com/office/drawing/2014/main" id="{2319FA18-67FD-44AE-BA34-9CCA1CB28DE4}"/>
              </a:ext>
            </a:extLst>
          </p:cNvPr>
          <p:cNvSpPr txBox="1"/>
          <p:nvPr/>
        </p:nvSpPr>
        <p:spPr>
          <a:xfrm>
            <a:off x="609600" y="87648"/>
            <a:ext cx="10972800" cy="67705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08173" rtl="0" eaLnBrk="1" latinLnBrk="0" hangingPunct="1">
              <a:spcBef>
                <a:spcPct val="0"/>
              </a:spcBef>
              <a:buNone/>
              <a:defRPr sz="390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 defTabSz="408163" fontAlgn="auto">
              <a:defRPr/>
            </a:pPr>
            <a:r>
              <a:rPr lang="fi-FI" sz="3200">
                <a:solidFill>
                  <a:srgbClr val="3C3C3B"/>
                </a:solidFill>
              </a:rPr>
              <a:t>Tulokset aihealueittain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39B53352-1FC2-36C6-E8AA-CC26FCD384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664944" y="133772"/>
            <a:ext cx="749285" cy="365125"/>
          </a:xfrm>
        </p:spPr>
        <p:txBody>
          <a:bodyPr>
            <a:noAutofit/>
          </a:bodyPr>
          <a:lstStyle/>
          <a:p>
            <a:pPr defTabSz="914377">
              <a:defRPr/>
            </a:pPr>
            <a:fld id="{6C6AE60A-B69C-4790-82F7-3882EDF23186}" type="slidenum">
              <a:rPr lang="de-DE">
                <a:solidFill>
                  <a:srgbClr val="3C3C3B"/>
                </a:solidFill>
              </a:rPr>
              <a:pPr defTabSz="914377">
                <a:defRPr/>
              </a:pPr>
              <a:t>3</a:t>
            </a:fld>
            <a:endParaRPr lang="de-DE">
              <a:solidFill>
                <a:srgbClr val="3C3C3B"/>
              </a:solidFill>
            </a:endParaRPr>
          </a:p>
        </p:txBody>
      </p:sp>
      <p:sp>
        <p:nvSpPr>
          <p:cNvPr id="2" name="Tekstin paikkamerkki 2">
            <a:extLst>
              <a:ext uri="{FF2B5EF4-FFF2-40B4-BE49-F238E27FC236}">
                <a16:creationId xmlns:a16="http://schemas.microsoft.com/office/drawing/2014/main" id="{0AAC80C2-0528-9505-308D-D7573E008C27}"/>
              </a:ext>
            </a:extLst>
          </p:cNvPr>
          <p:cNvSpPr txBox="1"/>
          <p:nvPr/>
        </p:nvSpPr>
        <p:spPr>
          <a:xfrm rot="5400000">
            <a:off x="9608031" y="3156448"/>
            <a:ext cx="4872956" cy="233485"/>
          </a:xfrm>
          <a:prstGeom prst="rect">
            <a:avLst/>
          </a:prstGeom>
        </p:spPr>
        <p:txBody>
          <a:bodyPr/>
          <a:lstStyle>
            <a:lvl1pPr marL="408174" indent="-408174" algn="l" defTabSz="54423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 sz="3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884375" indent="-340145" algn="l" defTabSz="54423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–"/>
              <a:defRPr sz="33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360577" indent="-272116" algn="l" defTabSz="54423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 sz="29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904808" indent="-272116" algn="l" defTabSz="54423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449039" indent="-272116" algn="l" defTabSz="54423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993269" indent="-272116" algn="l" defTabSz="54423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7501" indent="-272116" algn="l" defTabSz="54423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1731" indent="-272116" algn="l" defTabSz="54423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5963" indent="-272116" algn="l" defTabSz="54423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44217" fontAlgn="auto">
              <a:buNone/>
              <a:defRPr/>
            </a:pPr>
            <a:r>
              <a:rPr lang="fi-FI" sz="931">
                <a:solidFill>
                  <a:srgbClr val="3C3C3B"/>
                </a:solidFill>
              </a:rPr>
              <a:t>Riihimäen kaupunki | Henkilöstökysely</a:t>
            </a:r>
          </a:p>
        </p:txBody>
      </p:sp>
      <p:graphicFrame>
        <p:nvGraphicFramePr>
          <p:cNvPr id="5" name="Chart 2">
            <a:extLst>
              <a:ext uri="{FF2B5EF4-FFF2-40B4-BE49-F238E27FC236}">
                <a16:creationId xmlns:a16="http://schemas.microsoft.com/office/drawing/2014/main" id="{69FFDF92-99F9-0B76-39C9-E7F36CBD22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59215659"/>
              </p:ext>
            </p:extLst>
          </p:nvPr>
        </p:nvGraphicFramePr>
        <p:xfrm>
          <a:off x="197043" y="1047861"/>
          <a:ext cx="11467901" cy="5414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kstiruutu 5">
            <a:extLst>
              <a:ext uri="{FF2B5EF4-FFF2-40B4-BE49-F238E27FC236}">
                <a16:creationId xmlns:a16="http://schemas.microsoft.com/office/drawing/2014/main" id="{8284FFC5-960B-D0EC-53E1-EE3816561DA8}"/>
              </a:ext>
            </a:extLst>
          </p:cNvPr>
          <p:cNvSpPr txBox="1"/>
          <p:nvPr/>
        </p:nvSpPr>
        <p:spPr>
          <a:xfrm>
            <a:off x="2187944" y="6462577"/>
            <a:ext cx="78161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>
              <a:defRPr/>
            </a:pPr>
            <a:r>
              <a:rPr lang="fi-FI" sz="1200">
                <a:solidFill>
                  <a:srgbClr val="FFFFFF">
                    <a:lumMod val="50000"/>
                  </a:srgbClr>
                </a:solidFill>
                <a:cs typeface="Arial"/>
              </a:rPr>
              <a:t>5,0 tai yli &gt; Erinomainen taso // 4,2 - 4,9 &gt; Hyvä taso // 3,5 - 4,1 &gt; Tyydyttävä taso // Alle 3,5 &gt; Kehittämistarpeita</a:t>
            </a:r>
          </a:p>
        </p:txBody>
      </p:sp>
      <p:pic>
        <p:nvPicPr>
          <p:cNvPr id="3" name="Kuva 2" descr="Kuva, joka sisältää kohteen Fontti, Grafiikka, symboli, ympyrä&#10;&#10;Kuvaus luotu automaattisesti">
            <a:extLst>
              <a:ext uri="{FF2B5EF4-FFF2-40B4-BE49-F238E27FC236}">
                <a16:creationId xmlns:a16="http://schemas.microsoft.com/office/drawing/2014/main" id="{9F825BAD-4F9E-C862-0DE3-D20A24476305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2427" y="0"/>
            <a:ext cx="697148" cy="67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73097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3">
            <a:extLst>
              <a:ext uri="{FF2B5EF4-FFF2-40B4-BE49-F238E27FC236}">
                <a16:creationId xmlns:a16="http://schemas.microsoft.com/office/drawing/2014/main" id="{2319FA18-67FD-44AE-BA34-9CCA1CB28DE4}"/>
              </a:ext>
            </a:extLst>
          </p:cNvPr>
          <p:cNvSpPr txBox="1"/>
          <p:nvPr/>
        </p:nvSpPr>
        <p:spPr>
          <a:xfrm>
            <a:off x="609600" y="87648"/>
            <a:ext cx="10972800" cy="67705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08173" rtl="0" eaLnBrk="1" latinLnBrk="0" hangingPunct="1">
              <a:spcBef>
                <a:spcPct val="0"/>
              </a:spcBef>
              <a:buNone/>
              <a:defRPr sz="390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 defTabSz="408163" fontAlgn="auto">
              <a:defRPr/>
            </a:pPr>
            <a:r>
              <a:rPr lang="fi-FI" sz="3200">
                <a:solidFill>
                  <a:srgbClr val="3C3C3B"/>
                </a:solidFill>
              </a:rPr>
              <a:t>Avoimuus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39B53352-1FC2-36C6-E8AA-CC26FCD384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664944" y="133772"/>
            <a:ext cx="749285" cy="365125"/>
          </a:xfrm>
        </p:spPr>
        <p:txBody>
          <a:bodyPr>
            <a:noAutofit/>
          </a:bodyPr>
          <a:lstStyle/>
          <a:p>
            <a:pPr defTabSz="914377">
              <a:defRPr/>
            </a:pPr>
            <a:fld id="{6C6AE60A-B69C-4790-82F7-3882EDF23186}" type="slidenum">
              <a:rPr lang="de-DE">
                <a:solidFill>
                  <a:srgbClr val="3C3C3B"/>
                </a:solidFill>
              </a:rPr>
              <a:pPr defTabSz="914377">
                <a:defRPr/>
              </a:pPr>
              <a:t>4</a:t>
            </a:fld>
            <a:endParaRPr lang="de-DE">
              <a:solidFill>
                <a:srgbClr val="3C3C3B"/>
              </a:solidFill>
            </a:endParaRPr>
          </a:p>
        </p:txBody>
      </p:sp>
      <p:sp>
        <p:nvSpPr>
          <p:cNvPr id="2" name="Tekstin paikkamerkki 2">
            <a:extLst>
              <a:ext uri="{FF2B5EF4-FFF2-40B4-BE49-F238E27FC236}">
                <a16:creationId xmlns:a16="http://schemas.microsoft.com/office/drawing/2014/main" id="{0AAC80C2-0528-9505-308D-D7573E008C27}"/>
              </a:ext>
            </a:extLst>
          </p:cNvPr>
          <p:cNvSpPr txBox="1"/>
          <p:nvPr/>
        </p:nvSpPr>
        <p:spPr>
          <a:xfrm rot="5400000">
            <a:off x="9608031" y="3156448"/>
            <a:ext cx="4872956" cy="233485"/>
          </a:xfrm>
          <a:prstGeom prst="rect">
            <a:avLst/>
          </a:prstGeom>
        </p:spPr>
        <p:txBody>
          <a:bodyPr/>
          <a:lstStyle>
            <a:lvl1pPr marL="408174" indent="-408174" algn="l" defTabSz="54423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 sz="3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884375" indent="-340145" algn="l" defTabSz="54423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–"/>
              <a:defRPr sz="33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360577" indent="-272116" algn="l" defTabSz="54423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 sz="29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904808" indent="-272116" algn="l" defTabSz="54423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449039" indent="-272116" algn="l" defTabSz="54423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993269" indent="-272116" algn="l" defTabSz="54423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7501" indent="-272116" algn="l" defTabSz="54423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1731" indent="-272116" algn="l" defTabSz="54423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5963" indent="-272116" algn="l" defTabSz="54423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44217" fontAlgn="auto">
              <a:buNone/>
              <a:defRPr/>
            </a:pPr>
            <a:r>
              <a:rPr lang="fi-FI" sz="931">
                <a:solidFill>
                  <a:srgbClr val="3C3C3B"/>
                </a:solidFill>
              </a:rPr>
              <a:t>Riihimäen kaupunki | Henkilöstökysely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5BDE96E-7BED-E2E4-2623-42D9D26C52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3042655"/>
              </p:ext>
            </p:extLst>
          </p:nvPr>
        </p:nvGraphicFramePr>
        <p:xfrm>
          <a:off x="227462" y="1173709"/>
          <a:ext cx="8488909" cy="5131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2">
            <a:extLst>
              <a:ext uri="{FF2B5EF4-FFF2-40B4-BE49-F238E27FC236}">
                <a16:creationId xmlns:a16="http://schemas.microsoft.com/office/drawing/2014/main" id="{69FFDF92-99F9-0B76-39C9-E7F36CBD22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0262608"/>
              </p:ext>
            </p:extLst>
          </p:nvPr>
        </p:nvGraphicFramePr>
        <p:xfrm>
          <a:off x="8425877" y="1173709"/>
          <a:ext cx="3239068" cy="5131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kstiruutu 5">
            <a:extLst>
              <a:ext uri="{FF2B5EF4-FFF2-40B4-BE49-F238E27FC236}">
                <a16:creationId xmlns:a16="http://schemas.microsoft.com/office/drawing/2014/main" id="{8284FFC5-960B-D0EC-53E1-EE3816561DA8}"/>
              </a:ext>
            </a:extLst>
          </p:cNvPr>
          <p:cNvSpPr txBox="1"/>
          <p:nvPr/>
        </p:nvSpPr>
        <p:spPr>
          <a:xfrm>
            <a:off x="3217368" y="6462577"/>
            <a:ext cx="78161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>
              <a:defRPr/>
            </a:pPr>
            <a:r>
              <a:rPr lang="fi-FI" sz="1200">
                <a:solidFill>
                  <a:srgbClr val="FFFFFF">
                    <a:lumMod val="50000"/>
                  </a:srgbClr>
                </a:solidFill>
                <a:cs typeface="Arial"/>
              </a:rPr>
              <a:t>5,0 tai yli &gt; Erinomainen taso // 4,2 - 4,9 &gt; Hyvä taso // 3,5 - 4,1 &gt; Tyydyttävä taso // Alle 3,5 &gt; Kehittämistarpeita</a:t>
            </a:r>
          </a:p>
        </p:txBody>
      </p:sp>
      <p:pic>
        <p:nvPicPr>
          <p:cNvPr id="7" name="Kuva 6" descr="Kuva, joka sisältää kohteen Fontti, Grafiikka, symboli, ympyrä&#10;&#10;Kuvaus luotu automaattisesti">
            <a:extLst>
              <a:ext uri="{FF2B5EF4-FFF2-40B4-BE49-F238E27FC236}">
                <a16:creationId xmlns:a16="http://schemas.microsoft.com/office/drawing/2014/main" id="{E7DB7B7F-4678-2C89-0762-B50B705A71EB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2427" y="0"/>
            <a:ext cx="697148" cy="67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61214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3">
            <a:extLst>
              <a:ext uri="{FF2B5EF4-FFF2-40B4-BE49-F238E27FC236}">
                <a16:creationId xmlns:a16="http://schemas.microsoft.com/office/drawing/2014/main" id="{2319FA18-67FD-44AE-BA34-9CCA1CB28DE4}"/>
              </a:ext>
            </a:extLst>
          </p:cNvPr>
          <p:cNvSpPr txBox="1"/>
          <p:nvPr/>
        </p:nvSpPr>
        <p:spPr>
          <a:xfrm>
            <a:off x="609600" y="87648"/>
            <a:ext cx="10972800" cy="67705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08173" rtl="0" eaLnBrk="1" latinLnBrk="0" hangingPunct="1">
              <a:spcBef>
                <a:spcPct val="0"/>
              </a:spcBef>
              <a:buNone/>
              <a:defRPr sz="390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 defTabSz="408163" fontAlgn="auto">
              <a:defRPr/>
            </a:pPr>
            <a:r>
              <a:rPr lang="fi-FI" sz="3200">
                <a:solidFill>
                  <a:srgbClr val="3C3C3B"/>
                </a:solidFill>
              </a:rPr>
              <a:t>Tavoitteellisuus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39B53352-1FC2-36C6-E8AA-CC26FCD384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664944" y="133772"/>
            <a:ext cx="749285" cy="365125"/>
          </a:xfrm>
        </p:spPr>
        <p:txBody>
          <a:bodyPr>
            <a:noAutofit/>
          </a:bodyPr>
          <a:lstStyle/>
          <a:p>
            <a:pPr defTabSz="914377">
              <a:defRPr/>
            </a:pPr>
            <a:fld id="{6C6AE60A-B69C-4790-82F7-3882EDF23186}" type="slidenum">
              <a:rPr lang="de-DE">
                <a:solidFill>
                  <a:srgbClr val="3C3C3B"/>
                </a:solidFill>
              </a:rPr>
              <a:pPr defTabSz="914377">
                <a:defRPr/>
              </a:pPr>
              <a:t>5</a:t>
            </a:fld>
            <a:endParaRPr lang="de-DE">
              <a:solidFill>
                <a:srgbClr val="3C3C3B"/>
              </a:solidFill>
            </a:endParaRPr>
          </a:p>
        </p:txBody>
      </p:sp>
      <p:sp>
        <p:nvSpPr>
          <p:cNvPr id="2" name="Tekstin paikkamerkki 2">
            <a:extLst>
              <a:ext uri="{FF2B5EF4-FFF2-40B4-BE49-F238E27FC236}">
                <a16:creationId xmlns:a16="http://schemas.microsoft.com/office/drawing/2014/main" id="{0AAC80C2-0528-9505-308D-D7573E008C27}"/>
              </a:ext>
            </a:extLst>
          </p:cNvPr>
          <p:cNvSpPr txBox="1"/>
          <p:nvPr/>
        </p:nvSpPr>
        <p:spPr>
          <a:xfrm rot="5400000">
            <a:off x="9608031" y="3156448"/>
            <a:ext cx="4872956" cy="233485"/>
          </a:xfrm>
          <a:prstGeom prst="rect">
            <a:avLst/>
          </a:prstGeom>
        </p:spPr>
        <p:txBody>
          <a:bodyPr/>
          <a:lstStyle>
            <a:lvl1pPr marL="408174" indent="-408174" algn="l" defTabSz="54423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 sz="3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884375" indent="-340145" algn="l" defTabSz="54423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–"/>
              <a:defRPr sz="33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360577" indent="-272116" algn="l" defTabSz="54423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 sz="29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904808" indent="-272116" algn="l" defTabSz="54423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449039" indent="-272116" algn="l" defTabSz="54423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993269" indent="-272116" algn="l" defTabSz="54423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7501" indent="-272116" algn="l" defTabSz="54423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1731" indent="-272116" algn="l" defTabSz="54423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5963" indent="-272116" algn="l" defTabSz="54423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44217" fontAlgn="auto">
              <a:buNone/>
              <a:defRPr/>
            </a:pPr>
            <a:r>
              <a:rPr lang="fi-FI" sz="931">
                <a:solidFill>
                  <a:srgbClr val="3C3C3B"/>
                </a:solidFill>
              </a:rPr>
              <a:t>Riihimäen kaupunki | Henkilöstökysely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5BDE96E-7BED-E2E4-2623-42D9D26C52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7733175"/>
              </p:ext>
            </p:extLst>
          </p:nvPr>
        </p:nvGraphicFramePr>
        <p:xfrm>
          <a:off x="227462" y="1173709"/>
          <a:ext cx="8488909" cy="5131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2">
            <a:extLst>
              <a:ext uri="{FF2B5EF4-FFF2-40B4-BE49-F238E27FC236}">
                <a16:creationId xmlns:a16="http://schemas.microsoft.com/office/drawing/2014/main" id="{69FFDF92-99F9-0B76-39C9-E7F36CBD22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5736087"/>
              </p:ext>
            </p:extLst>
          </p:nvPr>
        </p:nvGraphicFramePr>
        <p:xfrm>
          <a:off x="8425877" y="1173709"/>
          <a:ext cx="3239068" cy="5131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kstiruutu 5">
            <a:extLst>
              <a:ext uri="{FF2B5EF4-FFF2-40B4-BE49-F238E27FC236}">
                <a16:creationId xmlns:a16="http://schemas.microsoft.com/office/drawing/2014/main" id="{8284FFC5-960B-D0EC-53E1-EE3816561DA8}"/>
              </a:ext>
            </a:extLst>
          </p:cNvPr>
          <p:cNvSpPr txBox="1"/>
          <p:nvPr/>
        </p:nvSpPr>
        <p:spPr>
          <a:xfrm>
            <a:off x="3217368" y="6462577"/>
            <a:ext cx="78161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>
              <a:defRPr/>
            </a:pPr>
            <a:r>
              <a:rPr lang="fi-FI" sz="1200">
                <a:solidFill>
                  <a:srgbClr val="FFFFFF">
                    <a:lumMod val="50000"/>
                  </a:srgbClr>
                </a:solidFill>
                <a:cs typeface="Arial"/>
              </a:rPr>
              <a:t>5,0 tai yli &gt; Erinomainen taso // 4,2 - 4,9 &gt; Hyvä taso // 3,5 - 4,1 &gt; Tyydyttävä taso // Alle 3,5 &gt; Kehittämistarpeita</a:t>
            </a:r>
          </a:p>
        </p:txBody>
      </p:sp>
      <p:pic>
        <p:nvPicPr>
          <p:cNvPr id="7" name="Kuva 6" descr="Kuva, joka sisältää kohteen Fontti, Grafiikka, symboli, ympyrä&#10;&#10;Kuvaus luotu automaattisesti">
            <a:extLst>
              <a:ext uri="{FF2B5EF4-FFF2-40B4-BE49-F238E27FC236}">
                <a16:creationId xmlns:a16="http://schemas.microsoft.com/office/drawing/2014/main" id="{CE5684AB-A658-10BA-B75B-94D664F5B79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2427" y="0"/>
            <a:ext cx="697148" cy="67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08780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3">
            <a:extLst>
              <a:ext uri="{FF2B5EF4-FFF2-40B4-BE49-F238E27FC236}">
                <a16:creationId xmlns:a16="http://schemas.microsoft.com/office/drawing/2014/main" id="{2319FA18-67FD-44AE-BA34-9CCA1CB28DE4}"/>
              </a:ext>
            </a:extLst>
          </p:cNvPr>
          <p:cNvSpPr txBox="1"/>
          <p:nvPr/>
        </p:nvSpPr>
        <p:spPr>
          <a:xfrm>
            <a:off x="609600" y="87648"/>
            <a:ext cx="10972800" cy="67705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08173" rtl="0" eaLnBrk="1" latinLnBrk="0" hangingPunct="1">
              <a:spcBef>
                <a:spcPct val="0"/>
              </a:spcBef>
              <a:buNone/>
              <a:defRPr sz="390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 defTabSz="408163" fontAlgn="auto">
              <a:defRPr/>
            </a:pPr>
            <a:r>
              <a:rPr lang="fi-FI" sz="3200">
                <a:solidFill>
                  <a:srgbClr val="3C3C3B"/>
                </a:solidFill>
              </a:rPr>
              <a:t>Yhteisöllisyys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39B53352-1FC2-36C6-E8AA-CC26FCD384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664944" y="133772"/>
            <a:ext cx="749285" cy="365125"/>
          </a:xfrm>
        </p:spPr>
        <p:txBody>
          <a:bodyPr>
            <a:noAutofit/>
          </a:bodyPr>
          <a:lstStyle/>
          <a:p>
            <a:pPr defTabSz="914377">
              <a:defRPr/>
            </a:pPr>
            <a:fld id="{6C6AE60A-B69C-4790-82F7-3882EDF23186}" type="slidenum">
              <a:rPr lang="de-DE">
                <a:solidFill>
                  <a:srgbClr val="3C3C3B"/>
                </a:solidFill>
              </a:rPr>
              <a:pPr defTabSz="914377">
                <a:defRPr/>
              </a:pPr>
              <a:t>6</a:t>
            </a:fld>
            <a:endParaRPr lang="de-DE">
              <a:solidFill>
                <a:srgbClr val="3C3C3B"/>
              </a:solidFill>
            </a:endParaRPr>
          </a:p>
        </p:txBody>
      </p:sp>
      <p:sp>
        <p:nvSpPr>
          <p:cNvPr id="2" name="Tekstin paikkamerkki 2">
            <a:extLst>
              <a:ext uri="{FF2B5EF4-FFF2-40B4-BE49-F238E27FC236}">
                <a16:creationId xmlns:a16="http://schemas.microsoft.com/office/drawing/2014/main" id="{0AAC80C2-0528-9505-308D-D7573E008C27}"/>
              </a:ext>
            </a:extLst>
          </p:cNvPr>
          <p:cNvSpPr txBox="1"/>
          <p:nvPr/>
        </p:nvSpPr>
        <p:spPr>
          <a:xfrm rot="5400000">
            <a:off x="9608031" y="3156448"/>
            <a:ext cx="4872956" cy="233485"/>
          </a:xfrm>
          <a:prstGeom prst="rect">
            <a:avLst/>
          </a:prstGeom>
        </p:spPr>
        <p:txBody>
          <a:bodyPr/>
          <a:lstStyle>
            <a:lvl1pPr marL="408174" indent="-408174" algn="l" defTabSz="54423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 sz="3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884375" indent="-340145" algn="l" defTabSz="54423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–"/>
              <a:defRPr sz="33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360577" indent="-272116" algn="l" defTabSz="54423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 sz="29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904808" indent="-272116" algn="l" defTabSz="54423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449039" indent="-272116" algn="l" defTabSz="54423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993269" indent="-272116" algn="l" defTabSz="54423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7501" indent="-272116" algn="l" defTabSz="54423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1731" indent="-272116" algn="l" defTabSz="54423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5963" indent="-272116" algn="l" defTabSz="54423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44217" fontAlgn="auto">
              <a:buNone/>
              <a:defRPr/>
            </a:pPr>
            <a:r>
              <a:rPr lang="fi-FI" sz="931">
                <a:solidFill>
                  <a:srgbClr val="3C3C3B"/>
                </a:solidFill>
              </a:rPr>
              <a:t>Riihimäen kaupunki | Henkilöstökysely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5BDE96E-7BED-E2E4-2623-42D9D26C52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9717350"/>
              </p:ext>
            </p:extLst>
          </p:nvPr>
        </p:nvGraphicFramePr>
        <p:xfrm>
          <a:off x="227462" y="677056"/>
          <a:ext cx="8488909" cy="6062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2">
            <a:extLst>
              <a:ext uri="{FF2B5EF4-FFF2-40B4-BE49-F238E27FC236}">
                <a16:creationId xmlns:a16="http://schemas.microsoft.com/office/drawing/2014/main" id="{69FFDF92-99F9-0B76-39C9-E7F36CBD22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3716531"/>
              </p:ext>
            </p:extLst>
          </p:nvPr>
        </p:nvGraphicFramePr>
        <p:xfrm>
          <a:off x="8425877" y="677056"/>
          <a:ext cx="3239068" cy="6062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kstiruutu 5">
            <a:extLst>
              <a:ext uri="{FF2B5EF4-FFF2-40B4-BE49-F238E27FC236}">
                <a16:creationId xmlns:a16="http://schemas.microsoft.com/office/drawing/2014/main" id="{8284FFC5-960B-D0EC-53E1-EE3816561DA8}"/>
              </a:ext>
            </a:extLst>
          </p:cNvPr>
          <p:cNvSpPr txBox="1"/>
          <p:nvPr/>
        </p:nvSpPr>
        <p:spPr>
          <a:xfrm>
            <a:off x="3217368" y="6462577"/>
            <a:ext cx="78161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>
              <a:defRPr/>
            </a:pPr>
            <a:r>
              <a:rPr lang="fi-FI" sz="1200">
                <a:solidFill>
                  <a:srgbClr val="FFFFFF">
                    <a:lumMod val="50000"/>
                  </a:srgbClr>
                </a:solidFill>
                <a:cs typeface="Arial"/>
              </a:rPr>
              <a:t>5,0 tai yli &gt; Erinomainen taso // 4,2 - 4,9 &gt; Hyvä taso // 3,5 - 4,1 &gt; Tyydyttävä taso // Alle 3,5 &gt; Kehittämistarpeita</a:t>
            </a:r>
          </a:p>
        </p:txBody>
      </p:sp>
      <p:pic>
        <p:nvPicPr>
          <p:cNvPr id="7" name="Kuva 6" descr="Kuva, joka sisältää kohteen Fontti, Grafiikka, symboli, ympyrä&#10;&#10;Kuvaus luotu automaattisesti">
            <a:extLst>
              <a:ext uri="{FF2B5EF4-FFF2-40B4-BE49-F238E27FC236}">
                <a16:creationId xmlns:a16="http://schemas.microsoft.com/office/drawing/2014/main" id="{49A2D0FA-3DBC-2AF0-1333-AF581376AD73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2427" y="0"/>
            <a:ext cx="697148" cy="67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42393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3">
            <a:extLst>
              <a:ext uri="{FF2B5EF4-FFF2-40B4-BE49-F238E27FC236}">
                <a16:creationId xmlns:a16="http://schemas.microsoft.com/office/drawing/2014/main" id="{2319FA18-67FD-44AE-BA34-9CCA1CB28DE4}"/>
              </a:ext>
            </a:extLst>
          </p:cNvPr>
          <p:cNvSpPr txBox="1"/>
          <p:nvPr/>
        </p:nvSpPr>
        <p:spPr>
          <a:xfrm>
            <a:off x="609600" y="87648"/>
            <a:ext cx="10972800" cy="67705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08173" rtl="0" eaLnBrk="1" latinLnBrk="0" hangingPunct="1">
              <a:spcBef>
                <a:spcPct val="0"/>
              </a:spcBef>
              <a:buNone/>
              <a:defRPr sz="390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 defTabSz="408163" fontAlgn="auto">
              <a:defRPr/>
            </a:pPr>
            <a:r>
              <a:rPr lang="fi-FI" sz="3200">
                <a:solidFill>
                  <a:srgbClr val="3C3C3B"/>
                </a:solidFill>
              </a:rPr>
              <a:t>Tiedonkulku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39B53352-1FC2-36C6-E8AA-CC26FCD384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664944" y="133772"/>
            <a:ext cx="749285" cy="365125"/>
          </a:xfrm>
        </p:spPr>
        <p:txBody>
          <a:bodyPr>
            <a:noAutofit/>
          </a:bodyPr>
          <a:lstStyle/>
          <a:p>
            <a:pPr defTabSz="914377">
              <a:defRPr/>
            </a:pPr>
            <a:fld id="{6C6AE60A-B69C-4790-82F7-3882EDF23186}" type="slidenum">
              <a:rPr lang="de-DE">
                <a:solidFill>
                  <a:srgbClr val="3C3C3B"/>
                </a:solidFill>
              </a:rPr>
              <a:pPr defTabSz="914377">
                <a:defRPr/>
              </a:pPr>
              <a:t>7</a:t>
            </a:fld>
            <a:endParaRPr lang="de-DE">
              <a:solidFill>
                <a:srgbClr val="3C3C3B"/>
              </a:solidFill>
            </a:endParaRPr>
          </a:p>
        </p:txBody>
      </p:sp>
      <p:sp>
        <p:nvSpPr>
          <p:cNvPr id="2" name="Tekstin paikkamerkki 2">
            <a:extLst>
              <a:ext uri="{FF2B5EF4-FFF2-40B4-BE49-F238E27FC236}">
                <a16:creationId xmlns:a16="http://schemas.microsoft.com/office/drawing/2014/main" id="{0AAC80C2-0528-9505-308D-D7573E008C27}"/>
              </a:ext>
            </a:extLst>
          </p:cNvPr>
          <p:cNvSpPr txBox="1"/>
          <p:nvPr/>
        </p:nvSpPr>
        <p:spPr>
          <a:xfrm rot="5400000">
            <a:off x="9608031" y="3156448"/>
            <a:ext cx="4872956" cy="233485"/>
          </a:xfrm>
          <a:prstGeom prst="rect">
            <a:avLst/>
          </a:prstGeom>
        </p:spPr>
        <p:txBody>
          <a:bodyPr/>
          <a:lstStyle>
            <a:lvl1pPr marL="408174" indent="-408174" algn="l" defTabSz="54423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 sz="3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884375" indent="-340145" algn="l" defTabSz="54423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–"/>
              <a:defRPr sz="33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360577" indent="-272116" algn="l" defTabSz="54423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 sz="29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904808" indent="-272116" algn="l" defTabSz="54423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449039" indent="-272116" algn="l" defTabSz="54423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993269" indent="-272116" algn="l" defTabSz="54423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7501" indent="-272116" algn="l" defTabSz="54423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1731" indent="-272116" algn="l" defTabSz="54423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5963" indent="-272116" algn="l" defTabSz="54423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44217" fontAlgn="auto">
              <a:buNone/>
              <a:defRPr/>
            </a:pPr>
            <a:r>
              <a:rPr lang="fi-FI" sz="931">
                <a:solidFill>
                  <a:srgbClr val="3C3C3B"/>
                </a:solidFill>
              </a:rPr>
              <a:t>Riihimäen kaupunki | Henkilöstökysely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5BDE96E-7BED-E2E4-2623-42D9D26C52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0377613"/>
              </p:ext>
            </p:extLst>
          </p:nvPr>
        </p:nvGraphicFramePr>
        <p:xfrm>
          <a:off x="227462" y="1173709"/>
          <a:ext cx="8488909" cy="5131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2">
            <a:extLst>
              <a:ext uri="{FF2B5EF4-FFF2-40B4-BE49-F238E27FC236}">
                <a16:creationId xmlns:a16="http://schemas.microsoft.com/office/drawing/2014/main" id="{69FFDF92-99F9-0B76-39C9-E7F36CBD22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6299716"/>
              </p:ext>
            </p:extLst>
          </p:nvPr>
        </p:nvGraphicFramePr>
        <p:xfrm>
          <a:off x="8425877" y="1173709"/>
          <a:ext cx="3239068" cy="5131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kstiruutu 5">
            <a:extLst>
              <a:ext uri="{FF2B5EF4-FFF2-40B4-BE49-F238E27FC236}">
                <a16:creationId xmlns:a16="http://schemas.microsoft.com/office/drawing/2014/main" id="{8284FFC5-960B-D0EC-53E1-EE3816561DA8}"/>
              </a:ext>
            </a:extLst>
          </p:cNvPr>
          <p:cNvSpPr txBox="1"/>
          <p:nvPr/>
        </p:nvSpPr>
        <p:spPr>
          <a:xfrm>
            <a:off x="3217368" y="6462577"/>
            <a:ext cx="78161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>
              <a:defRPr/>
            </a:pPr>
            <a:r>
              <a:rPr lang="fi-FI" sz="1200">
                <a:solidFill>
                  <a:srgbClr val="FFFFFF">
                    <a:lumMod val="50000"/>
                  </a:srgbClr>
                </a:solidFill>
                <a:cs typeface="Arial"/>
              </a:rPr>
              <a:t>5,0 tai yli &gt; Erinomainen taso // 4,2 - 4,9 &gt; Hyvä taso // 3,5 - 4,1 &gt; Tyydyttävä taso // Alle 3,5 &gt; Kehittämistarpeita</a:t>
            </a:r>
          </a:p>
        </p:txBody>
      </p:sp>
      <p:pic>
        <p:nvPicPr>
          <p:cNvPr id="7" name="Kuva 6" descr="Kuva, joka sisältää kohteen Fontti, Grafiikka, symboli, ympyrä&#10;&#10;Kuvaus luotu automaattisesti">
            <a:extLst>
              <a:ext uri="{FF2B5EF4-FFF2-40B4-BE49-F238E27FC236}">
                <a16:creationId xmlns:a16="http://schemas.microsoft.com/office/drawing/2014/main" id="{02A96A3A-3ACC-7325-3FA4-12C43AD3123A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2427" y="0"/>
            <a:ext cx="697148" cy="67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10647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3">
            <a:extLst>
              <a:ext uri="{FF2B5EF4-FFF2-40B4-BE49-F238E27FC236}">
                <a16:creationId xmlns:a16="http://schemas.microsoft.com/office/drawing/2014/main" id="{2319FA18-67FD-44AE-BA34-9CCA1CB28DE4}"/>
              </a:ext>
            </a:extLst>
          </p:cNvPr>
          <p:cNvSpPr txBox="1"/>
          <p:nvPr/>
        </p:nvSpPr>
        <p:spPr>
          <a:xfrm>
            <a:off x="609600" y="87648"/>
            <a:ext cx="10972800" cy="67705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08173" rtl="0" eaLnBrk="1" latinLnBrk="0" hangingPunct="1">
              <a:spcBef>
                <a:spcPct val="0"/>
              </a:spcBef>
              <a:buNone/>
              <a:defRPr sz="390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 defTabSz="408163" fontAlgn="auto">
              <a:defRPr/>
            </a:pPr>
            <a:r>
              <a:rPr lang="fi-FI" sz="3200">
                <a:solidFill>
                  <a:srgbClr val="3C3C3B"/>
                </a:solidFill>
              </a:rPr>
              <a:t>Motivaatio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39B53352-1FC2-36C6-E8AA-CC26FCD384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664944" y="133772"/>
            <a:ext cx="749285" cy="365125"/>
          </a:xfrm>
        </p:spPr>
        <p:txBody>
          <a:bodyPr>
            <a:noAutofit/>
          </a:bodyPr>
          <a:lstStyle/>
          <a:p>
            <a:pPr defTabSz="914377">
              <a:defRPr/>
            </a:pPr>
            <a:fld id="{6C6AE60A-B69C-4790-82F7-3882EDF23186}" type="slidenum">
              <a:rPr lang="de-DE">
                <a:solidFill>
                  <a:srgbClr val="3C3C3B"/>
                </a:solidFill>
              </a:rPr>
              <a:pPr defTabSz="914377">
                <a:defRPr/>
              </a:pPr>
              <a:t>8</a:t>
            </a:fld>
            <a:endParaRPr lang="de-DE">
              <a:solidFill>
                <a:srgbClr val="3C3C3B"/>
              </a:solidFill>
            </a:endParaRPr>
          </a:p>
        </p:txBody>
      </p:sp>
      <p:sp>
        <p:nvSpPr>
          <p:cNvPr id="2" name="Tekstin paikkamerkki 2">
            <a:extLst>
              <a:ext uri="{FF2B5EF4-FFF2-40B4-BE49-F238E27FC236}">
                <a16:creationId xmlns:a16="http://schemas.microsoft.com/office/drawing/2014/main" id="{0AAC80C2-0528-9505-308D-D7573E008C27}"/>
              </a:ext>
            </a:extLst>
          </p:cNvPr>
          <p:cNvSpPr txBox="1"/>
          <p:nvPr/>
        </p:nvSpPr>
        <p:spPr>
          <a:xfrm rot="5400000">
            <a:off x="9608031" y="3156448"/>
            <a:ext cx="4872956" cy="233485"/>
          </a:xfrm>
          <a:prstGeom prst="rect">
            <a:avLst/>
          </a:prstGeom>
        </p:spPr>
        <p:txBody>
          <a:bodyPr/>
          <a:lstStyle>
            <a:lvl1pPr marL="408174" indent="-408174" algn="l" defTabSz="54423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 sz="3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884375" indent="-340145" algn="l" defTabSz="54423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–"/>
              <a:defRPr sz="33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360577" indent="-272116" algn="l" defTabSz="54423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 sz="29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904808" indent="-272116" algn="l" defTabSz="54423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449039" indent="-272116" algn="l" defTabSz="54423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993269" indent="-272116" algn="l" defTabSz="54423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7501" indent="-272116" algn="l" defTabSz="54423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1731" indent="-272116" algn="l" defTabSz="54423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5963" indent="-272116" algn="l" defTabSz="54423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44217" fontAlgn="auto">
              <a:buNone/>
              <a:defRPr/>
            </a:pPr>
            <a:r>
              <a:rPr lang="fi-FI" sz="931">
                <a:solidFill>
                  <a:srgbClr val="3C3C3B"/>
                </a:solidFill>
              </a:rPr>
              <a:t>Riihimäen kaupunki | Henkilöstökysely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5BDE96E-7BED-E2E4-2623-42D9D26C52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0889173"/>
              </p:ext>
            </p:extLst>
          </p:nvPr>
        </p:nvGraphicFramePr>
        <p:xfrm>
          <a:off x="227462" y="1173709"/>
          <a:ext cx="8488909" cy="5131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2">
            <a:extLst>
              <a:ext uri="{FF2B5EF4-FFF2-40B4-BE49-F238E27FC236}">
                <a16:creationId xmlns:a16="http://schemas.microsoft.com/office/drawing/2014/main" id="{69FFDF92-99F9-0B76-39C9-E7F36CBD22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53989107"/>
              </p:ext>
            </p:extLst>
          </p:nvPr>
        </p:nvGraphicFramePr>
        <p:xfrm>
          <a:off x="8425877" y="1173709"/>
          <a:ext cx="3239068" cy="5131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kstiruutu 5">
            <a:extLst>
              <a:ext uri="{FF2B5EF4-FFF2-40B4-BE49-F238E27FC236}">
                <a16:creationId xmlns:a16="http://schemas.microsoft.com/office/drawing/2014/main" id="{8284FFC5-960B-D0EC-53E1-EE3816561DA8}"/>
              </a:ext>
            </a:extLst>
          </p:cNvPr>
          <p:cNvSpPr txBox="1"/>
          <p:nvPr/>
        </p:nvSpPr>
        <p:spPr>
          <a:xfrm>
            <a:off x="3217368" y="6462577"/>
            <a:ext cx="78161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>
              <a:defRPr/>
            </a:pPr>
            <a:r>
              <a:rPr lang="fi-FI" sz="1200">
                <a:solidFill>
                  <a:srgbClr val="FFFFFF">
                    <a:lumMod val="50000"/>
                  </a:srgbClr>
                </a:solidFill>
                <a:cs typeface="Arial"/>
              </a:rPr>
              <a:t>5,0 tai yli &gt; Erinomainen taso // 4,2 - 4,9 &gt; Hyvä taso // 3,5 - 4,1 &gt; Tyydyttävä taso // Alle 3,5 &gt; Kehittämistarpeita</a:t>
            </a:r>
          </a:p>
        </p:txBody>
      </p:sp>
      <p:pic>
        <p:nvPicPr>
          <p:cNvPr id="7" name="Kuva 6" descr="Kuva, joka sisältää kohteen Fontti, Grafiikka, symboli, ympyrä&#10;&#10;Kuvaus luotu automaattisesti">
            <a:extLst>
              <a:ext uri="{FF2B5EF4-FFF2-40B4-BE49-F238E27FC236}">
                <a16:creationId xmlns:a16="http://schemas.microsoft.com/office/drawing/2014/main" id="{E78243B1-4EB9-7C32-9781-7675BB68404B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2427" y="0"/>
            <a:ext cx="697148" cy="67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91626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3">
            <a:extLst>
              <a:ext uri="{FF2B5EF4-FFF2-40B4-BE49-F238E27FC236}">
                <a16:creationId xmlns:a16="http://schemas.microsoft.com/office/drawing/2014/main" id="{2319FA18-67FD-44AE-BA34-9CCA1CB28DE4}"/>
              </a:ext>
            </a:extLst>
          </p:cNvPr>
          <p:cNvSpPr txBox="1"/>
          <p:nvPr/>
        </p:nvSpPr>
        <p:spPr>
          <a:xfrm>
            <a:off x="609600" y="87648"/>
            <a:ext cx="10972800" cy="67705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08173" rtl="0" eaLnBrk="1" latinLnBrk="0" hangingPunct="1">
              <a:spcBef>
                <a:spcPct val="0"/>
              </a:spcBef>
              <a:buNone/>
              <a:defRPr sz="390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 defTabSz="408163" fontAlgn="auto">
              <a:defRPr/>
            </a:pPr>
            <a:r>
              <a:rPr lang="fi-FI" sz="3200">
                <a:solidFill>
                  <a:srgbClr val="3C3C3B"/>
                </a:solidFill>
              </a:rPr>
              <a:t>Työn sisältö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39B53352-1FC2-36C6-E8AA-CC26FCD384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664944" y="133772"/>
            <a:ext cx="749285" cy="365125"/>
          </a:xfrm>
        </p:spPr>
        <p:txBody>
          <a:bodyPr>
            <a:noAutofit/>
          </a:bodyPr>
          <a:lstStyle/>
          <a:p>
            <a:pPr defTabSz="914377">
              <a:defRPr/>
            </a:pPr>
            <a:fld id="{6C6AE60A-B69C-4790-82F7-3882EDF23186}" type="slidenum">
              <a:rPr lang="de-DE">
                <a:solidFill>
                  <a:srgbClr val="3C3C3B"/>
                </a:solidFill>
              </a:rPr>
              <a:pPr defTabSz="914377">
                <a:defRPr/>
              </a:pPr>
              <a:t>9</a:t>
            </a:fld>
            <a:endParaRPr lang="de-DE">
              <a:solidFill>
                <a:srgbClr val="3C3C3B"/>
              </a:solidFill>
            </a:endParaRPr>
          </a:p>
        </p:txBody>
      </p:sp>
      <p:sp>
        <p:nvSpPr>
          <p:cNvPr id="2" name="Tekstin paikkamerkki 2">
            <a:extLst>
              <a:ext uri="{FF2B5EF4-FFF2-40B4-BE49-F238E27FC236}">
                <a16:creationId xmlns:a16="http://schemas.microsoft.com/office/drawing/2014/main" id="{0AAC80C2-0528-9505-308D-D7573E008C27}"/>
              </a:ext>
            </a:extLst>
          </p:cNvPr>
          <p:cNvSpPr txBox="1"/>
          <p:nvPr/>
        </p:nvSpPr>
        <p:spPr>
          <a:xfrm rot="5400000">
            <a:off x="9608031" y="3156448"/>
            <a:ext cx="4872956" cy="233485"/>
          </a:xfrm>
          <a:prstGeom prst="rect">
            <a:avLst/>
          </a:prstGeom>
        </p:spPr>
        <p:txBody>
          <a:bodyPr/>
          <a:lstStyle>
            <a:lvl1pPr marL="408174" indent="-408174" algn="l" defTabSz="54423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 sz="38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884375" indent="-340145" algn="l" defTabSz="54423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–"/>
              <a:defRPr sz="33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360577" indent="-272116" algn="l" defTabSz="54423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 sz="29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904808" indent="-272116" algn="l" defTabSz="54423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449039" indent="-272116" algn="l" defTabSz="54423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993269" indent="-272116" algn="l" defTabSz="54423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7501" indent="-272116" algn="l" defTabSz="54423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1731" indent="-272116" algn="l" defTabSz="54423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5963" indent="-272116" algn="l" defTabSz="54423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44217" fontAlgn="auto">
              <a:buNone/>
              <a:defRPr/>
            </a:pPr>
            <a:r>
              <a:rPr lang="fi-FI" sz="931">
                <a:solidFill>
                  <a:srgbClr val="3C3C3B"/>
                </a:solidFill>
              </a:rPr>
              <a:t>Riihimäen kaupunki | Henkilöstökysely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5BDE96E-7BED-E2E4-2623-42D9D26C52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5244475"/>
              </p:ext>
            </p:extLst>
          </p:nvPr>
        </p:nvGraphicFramePr>
        <p:xfrm>
          <a:off x="227462" y="677056"/>
          <a:ext cx="8488909" cy="5975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2">
            <a:extLst>
              <a:ext uri="{FF2B5EF4-FFF2-40B4-BE49-F238E27FC236}">
                <a16:creationId xmlns:a16="http://schemas.microsoft.com/office/drawing/2014/main" id="{69FFDF92-99F9-0B76-39C9-E7F36CBD22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6400402"/>
              </p:ext>
            </p:extLst>
          </p:nvPr>
        </p:nvGraphicFramePr>
        <p:xfrm>
          <a:off x="8425877" y="677056"/>
          <a:ext cx="3239068" cy="5975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kstiruutu 5">
            <a:extLst>
              <a:ext uri="{FF2B5EF4-FFF2-40B4-BE49-F238E27FC236}">
                <a16:creationId xmlns:a16="http://schemas.microsoft.com/office/drawing/2014/main" id="{8284FFC5-960B-D0EC-53E1-EE3816561DA8}"/>
              </a:ext>
            </a:extLst>
          </p:cNvPr>
          <p:cNvSpPr txBox="1"/>
          <p:nvPr/>
        </p:nvSpPr>
        <p:spPr>
          <a:xfrm>
            <a:off x="3217368" y="6462577"/>
            <a:ext cx="78161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>
              <a:defRPr/>
            </a:pPr>
            <a:r>
              <a:rPr lang="fi-FI" sz="1200">
                <a:solidFill>
                  <a:srgbClr val="FFFFFF">
                    <a:lumMod val="50000"/>
                  </a:srgbClr>
                </a:solidFill>
                <a:cs typeface="Arial"/>
              </a:rPr>
              <a:t>5,0 tai yli &gt; Erinomainen taso // 4,2 - 4,9 &gt; Hyvä taso // 3,5 - 4,1 &gt; Tyydyttävä taso // Alle 3,5 &gt; Kehittämistarpeita</a:t>
            </a:r>
          </a:p>
        </p:txBody>
      </p:sp>
      <p:pic>
        <p:nvPicPr>
          <p:cNvPr id="7" name="Kuva 6" descr="Kuva, joka sisältää kohteen Fontti, Grafiikka, symboli, ympyrä&#10;&#10;Kuvaus luotu automaattisesti">
            <a:extLst>
              <a:ext uri="{FF2B5EF4-FFF2-40B4-BE49-F238E27FC236}">
                <a16:creationId xmlns:a16="http://schemas.microsoft.com/office/drawing/2014/main" id="{C77635C0-4D76-5C7F-81BA-797AB2F53A5A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2427" y="0"/>
            <a:ext cx="697148" cy="67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398244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24.08.14"/>
  <p:tag name="AS_TITLE" val="Aspose.Slides for .NET 4.0 Client Profile"/>
  <p:tag name="AS_VERSION" val="24.8"/>
</p:tagLst>
</file>

<file path=ppt/theme/theme1.xml><?xml version="1.0" encoding="utf-8"?>
<a:theme xmlns:a="http://schemas.openxmlformats.org/drawingml/2006/main" name="Oletusteema">
  <a:themeElements>
    <a:clrScheme name="Feelback Theme 2022">
      <a:dk1>
        <a:srgbClr val="3C3C3B"/>
      </a:dk1>
      <a:lt1>
        <a:srgbClr val="FFFFFF"/>
      </a:lt1>
      <a:dk2>
        <a:srgbClr val="FFD6A9"/>
      </a:dk2>
      <a:lt2>
        <a:srgbClr val="F6F6F6"/>
      </a:lt2>
      <a:accent1>
        <a:srgbClr val="F39600"/>
      </a:accent1>
      <a:accent2>
        <a:srgbClr val="F36DFF"/>
      </a:accent2>
      <a:accent3>
        <a:srgbClr val="5956CC"/>
      </a:accent3>
      <a:accent4>
        <a:srgbClr val="7EA5FF"/>
      </a:accent4>
      <a:accent5>
        <a:srgbClr val="00AD9C"/>
      </a:accent5>
      <a:accent6>
        <a:srgbClr val="FFD6A9"/>
      </a:accent6>
      <a:hlink>
        <a:srgbClr val="EBA9FF"/>
      </a:hlink>
      <a:folHlink>
        <a:srgbClr val="8F92EC"/>
      </a:folHlink>
    </a:clrScheme>
    <a:fontScheme name="Arial">
      <a:maj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eelback_Raporttipohja_2022" id="{957812A0-9CC5-DD4F-9A98-8BB2BAF43275}" vid="{31FC25AA-3898-4E4C-8824-05A9EBD9FEA6}"/>
    </a:ext>
  </a:extLst>
</a:theme>
</file>

<file path=ppt/theme/theme2.xml><?xml version="1.0" encoding="utf-8"?>
<a:theme xmlns:a="http://schemas.openxmlformats.org/drawingml/2006/main" name="1_Oletusteema">
  <a:themeElements>
    <a:clrScheme name="Feelback Theme 2022">
      <a:dk1>
        <a:srgbClr val="3C3C3B"/>
      </a:dk1>
      <a:lt1>
        <a:srgbClr val="FFFFFF"/>
      </a:lt1>
      <a:dk2>
        <a:srgbClr val="FFD6A9"/>
      </a:dk2>
      <a:lt2>
        <a:srgbClr val="F6F6F6"/>
      </a:lt2>
      <a:accent1>
        <a:srgbClr val="F39600"/>
      </a:accent1>
      <a:accent2>
        <a:srgbClr val="F36DFF"/>
      </a:accent2>
      <a:accent3>
        <a:srgbClr val="5956CC"/>
      </a:accent3>
      <a:accent4>
        <a:srgbClr val="7EA5FF"/>
      </a:accent4>
      <a:accent5>
        <a:srgbClr val="00AD9C"/>
      </a:accent5>
      <a:accent6>
        <a:srgbClr val="FFD6A9"/>
      </a:accent6>
      <a:hlink>
        <a:srgbClr val="EBA9FF"/>
      </a:hlink>
      <a:folHlink>
        <a:srgbClr val="8F92EC"/>
      </a:folHlink>
    </a:clrScheme>
    <a:fontScheme name="Arial">
      <a:maj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eelback_Raporttipohja_2022" id="{957812A0-9CC5-DD4F-9A98-8BB2BAF43275}" vid="{31FC25AA-3898-4E4C-8824-05A9EBD9FEA6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Calibri Light" panose="020F030202020403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Calibri" panose="020F050202020403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666666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Classic 2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666666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Classic 2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666666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Classic 2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666666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Classic 2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666666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Classic 2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666666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Classic 2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666666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Classic 2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666666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Classic 2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666666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Classic 2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666666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Classic 2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666666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Classic 2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666666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Classic 2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666666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Classic 2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666666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Classic 2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666666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Classic 2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666666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Classic 2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666666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Classic 2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FB_teema_pptx</Template>
  <TotalTime>1128</TotalTime>
  <Words>469</Words>
  <Application>Microsoft Office PowerPoint</Application>
  <PresentationFormat>Laajakuva</PresentationFormat>
  <Paragraphs>82</Paragraphs>
  <Slides>12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12</vt:i4>
      </vt:variant>
    </vt:vector>
  </HeadingPairs>
  <TitlesOfParts>
    <vt:vector size="16" baseType="lpstr">
      <vt:lpstr>Arial</vt:lpstr>
      <vt:lpstr>Calibri</vt:lpstr>
      <vt:lpstr>Oletusteema</vt:lpstr>
      <vt:lpstr>1_Oletusteema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Riihimäen kaupunki - Henkilöstötutkimus</dc:title>
  <dc:creator>Ojanen Päivi</dc:creator>
  <cp:lastModifiedBy>Ojanen Päivi</cp:lastModifiedBy>
  <cp:revision>209</cp:revision>
  <cp:lastPrinted>2025-04-01T12:29:19Z</cp:lastPrinted>
  <dcterms:modified xsi:type="dcterms:W3CDTF">2025-04-11T05:41:01Z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EDOID">
    <vt:i4>3999788</vt:i4>
  </property>
</Properties>
</file>