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55B72F-EB14-41A2-8C5E-1D38FA7DF7B5}" v="11" dt="2025-01-08T08:13:11.857"/>
    <p1510:client id="{65145FB1-704B-633A-B368-A1F597020C96}" v="2" dt="2025-01-08T08:04:15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Kuva 4" descr="Kuva, joka sisältää kohteen teksti, kuvakaappaus, Fontti, viiva&#10;&#10;Kuvaus luotu automaattisesti">
            <a:extLst>
              <a:ext uri="{FF2B5EF4-FFF2-40B4-BE49-F238E27FC236}">
                <a16:creationId xmlns:a16="http://schemas.microsoft.com/office/drawing/2014/main" id="{E816CC11-432A-4067-1776-3A1F014E50B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52B89A96-9C6A-2A47-8C42-CE4EEDAA7F9E}"/>
              </a:ext>
            </a:extLst>
          </p:cNvPr>
          <p:cNvSpPr txBox="1"/>
          <p:nvPr/>
        </p:nvSpPr>
        <p:spPr>
          <a:xfrm>
            <a:off x="512749" y="1811708"/>
            <a:ext cx="3614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tekstiä, esimerkiksi oman yhteisön tarkentavat ohjeet tai vastuu- ja yhteyshenkilöt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D80DDBBF-43BE-CDD3-553C-87DC9F745D0D}"/>
              </a:ext>
            </a:extLst>
          </p:cNvPr>
          <p:cNvSpPr txBox="1"/>
          <p:nvPr/>
        </p:nvSpPr>
        <p:spPr>
          <a:xfrm>
            <a:off x="10319452" y="4553849"/>
            <a:ext cx="1248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tekstiä.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8657269A-899A-78CD-CCFB-0DF41252922C}"/>
              </a:ext>
            </a:extLst>
          </p:cNvPr>
          <p:cNvSpPr txBox="1"/>
          <p:nvPr/>
        </p:nvSpPr>
        <p:spPr>
          <a:xfrm>
            <a:off x="4288565" y="1811708"/>
            <a:ext cx="3614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tekstiä, esimerkiksi oman yhteisön tarkentavat ohjeet tai vastuu- ja yhteyshenkilöt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D5565D4D-E878-0408-5AE6-DEA19B4BC700}"/>
              </a:ext>
            </a:extLst>
          </p:cNvPr>
          <p:cNvSpPr txBox="1"/>
          <p:nvPr/>
        </p:nvSpPr>
        <p:spPr>
          <a:xfrm>
            <a:off x="8064381" y="1811708"/>
            <a:ext cx="3614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tekstiä, esimerkiksi oman yhteisön tarkentavat ohjeet tai vastuu- ja yhteyshenkilöt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D81A883B-2719-6594-1545-6733793292F2}"/>
              </a:ext>
            </a:extLst>
          </p:cNvPr>
          <p:cNvSpPr txBox="1"/>
          <p:nvPr/>
        </p:nvSpPr>
        <p:spPr>
          <a:xfrm>
            <a:off x="512749" y="4553849"/>
            <a:ext cx="526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tekstiä, esimerkiksi oman yhteisön tarkentavat ohjeet tai vastuu- ja yhteyshenkilöt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3ACAB869-BC32-0B72-B2CD-6DAAF9BAA057}"/>
              </a:ext>
            </a:extLst>
          </p:cNvPr>
          <p:cNvSpPr txBox="1"/>
          <p:nvPr/>
        </p:nvSpPr>
        <p:spPr>
          <a:xfrm>
            <a:off x="6240769" y="4553849"/>
            <a:ext cx="3937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00" dirty="0">
                <a:latin typeface="Open Sans" pitchFamily="2" charset="0"/>
                <a:ea typeface="Open Sans" pitchFamily="2" charset="0"/>
                <a:cs typeface="Open Sans" pitchFamily="2" charset="0"/>
              </a:rPr>
              <a:t>Lisää tähän omaa tekstiä, esimerkiksi oman yhteisön tarkentavat ohjeet tai vastuu- ja yhteyshenkilöt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C2DEA61AF6DF40BAA5B6DFEDA392B1" ma:contentTypeVersion="11" ma:contentTypeDescription="Create a new document." ma:contentTypeScope="" ma:versionID="69c068e59415ca211d8de7c88bced2de">
  <xsd:schema xmlns:xsd="http://www.w3.org/2001/XMLSchema" xmlns:xs="http://www.w3.org/2001/XMLSchema" xmlns:p="http://schemas.microsoft.com/office/2006/metadata/properties" xmlns:ns2="cd20ef18-8453-4ab2-8c76-68aa55d5fad4" xmlns:ns3="fe3e4db7-1d7a-4ca1-bd02-8cca02caebf9" targetNamespace="http://schemas.microsoft.com/office/2006/metadata/properties" ma:root="true" ma:fieldsID="a8014b84b8d58345bfe676a3412fde91" ns2:_="" ns3:_="">
    <xsd:import namespace="cd20ef18-8453-4ab2-8c76-68aa55d5fad4"/>
    <xsd:import namespace="fe3e4db7-1d7a-4ca1-bd02-8cca02caeb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20ef18-8453-4ab2-8c76-68aa55d5fa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7b0b3e0-862d-42f5-8355-223d7f25d5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e4db7-1d7a-4ca1-bd02-8cca02caebf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68d63e4-fe5d-46a2-bfa7-908ef75af393}" ma:internalName="TaxCatchAll" ma:showField="CatchAllData" ma:web="fe3e4db7-1d7a-4ca1-bd02-8cca02caeb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d20ef18-8453-4ab2-8c76-68aa55d5fad4">
      <Terms xmlns="http://schemas.microsoft.com/office/infopath/2007/PartnerControls"/>
    </lcf76f155ced4ddcb4097134ff3c332f>
    <TaxCatchAll xmlns="fe3e4db7-1d7a-4ca1-bd02-8cca02caebf9" xsi:nil="true"/>
  </documentManagement>
</p:properties>
</file>

<file path=customXml/itemProps1.xml><?xml version="1.0" encoding="utf-8"?>
<ds:datastoreItem xmlns:ds="http://schemas.openxmlformats.org/officeDocument/2006/customXml" ds:itemID="{7F2CB231-C98F-43D2-9F7A-D39C513AD4F1}"/>
</file>

<file path=customXml/itemProps2.xml><?xml version="1.0" encoding="utf-8"?>
<ds:datastoreItem xmlns:ds="http://schemas.openxmlformats.org/officeDocument/2006/customXml" ds:itemID="{CB873345-4DCF-4093-BDD1-0CB40E51FC6A}"/>
</file>

<file path=customXml/itemProps3.xml><?xml version="1.0" encoding="utf-8"?>
<ds:datastoreItem xmlns:ds="http://schemas.openxmlformats.org/officeDocument/2006/customXml" ds:itemID="{96EA39F9-77B6-4450-A009-6242AF7F80D2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Laajakuva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Salminen Karoliina</dc:creator>
  <cp:lastModifiedBy>Salminen Karoliina</cp:lastModifiedBy>
  <cp:revision>3</cp:revision>
  <dcterms:created xsi:type="dcterms:W3CDTF">2025-01-08T08:04:10Z</dcterms:created>
  <dcterms:modified xsi:type="dcterms:W3CDTF">2025-01-08T08:14:11Z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0x0101000FC2DEA61AF6DF40BAA5B6DFEDA392B1</vt:lpwstr>
  </property>
</Properties>
</file>