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28FB49-D6D3-4C04-971E-95D6AAB94DC9}" v="5" dt="2024-09-16T10:53:09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minen Karoliina" userId="fc23bceb-fa30-4f68-a424-0d114ba93462" providerId="ADAL" clId="{DC28FB49-D6D3-4C04-971E-95D6AAB94DC9}"/>
    <pc:docChg chg="custSel addSld modSld">
      <pc:chgData name="Salminen Karoliina" userId="fc23bceb-fa30-4f68-a424-0d114ba93462" providerId="ADAL" clId="{DC28FB49-D6D3-4C04-971E-95D6AAB94DC9}" dt="2024-09-16T10:53:48.697" v="172" actId="207"/>
      <pc:docMkLst>
        <pc:docMk/>
      </pc:docMkLst>
      <pc:sldChg chg="addSp delSp modSp new mod">
        <pc:chgData name="Salminen Karoliina" userId="fc23bceb-fa30-4f68-a424-0d114ba93462" providerId="ADAL" clId="{DC28FB49-D6D3-4C04-971E-95D6AAB94DC9}" dt="2024-09-16T10:53:48.697" v="172" actId="207"/>
        <pc:sldMkLst>
          <pc:docMk/>
          <pc:sldMk cId="2819100553" sldId="256"/>
        </pc:sldMkLst>
        <pc:spChg chg="del">
          <ac:chgData name="Salminen Karoliina" userId="fc23bceb-fa30-4f68-a424-0d114ba93462" providerId="ADAL" clId="{DC28FB49-D6D3-4C04-971E-95D6AAB94DC9}" dt="2024-09-16T10:46:28.019" v="1" actId="478"/>
          <ac:spMkLst>
            <pc:docMk/>
            <pc:sldMk cId="2819100553" sldId="256"/>
            <ac:spMk id="2" creationId="{FB2CE270-1E7D-9B13-206B-6731B5C9723C}"/>
          </ac:spMkLst>
        </pc:spChg>
        <pc:spChg chg="del">
          <ac:chgData name="Salminen Karoliina" userId="fc23bceb-fa30-4f68-a424-0d114ba93462" providerId="ADAL" clId="{DC28FB49-D6D3-4C04-971E-95D6AAB94DC9}" dt="2024-09-16T10:46:29.476" v="2" actId="478"/>
          <ac:spMkLst>
            <pc:docMk/>
            <pc:sldMk cId="2819100553" sldId="256"/>
            <ac:spMk id="3" creationId="{5CA789A2-7375-3B8F-D15F-30EF26E4B41E}"/>
          </ac:spMkLst>
        </pc:spChg>
        <pc:spChg chg="add mod">
          <ac:chgData name="Salminen Karoliina" userId="fc23bceb-fa30-4f68-a424-0d114ba93462" providerId="ADAL" clId="{DC28FB49-D6D3-4C04-971E-95D6AAB94DC9}" dt="2024-09-16T10:50:48.395" v="38" actId="13926"/>
          <ac:spMkLst>
            <pc:docMk/>
            <pc:sldMk cId="2819100553" sldId="256"/>
            <ac:spMk id="6" creationId="{8A620088-46F9-4B7A-541D-5F38C173B99A}"/>
          </ac:spMkLst>
        </pc:spChg>
        <pc:spChg chg="add del mod">
          <ac:chgData name="Salminen Karoliina" userId="fc23bceb-fa30-4f68-a424-0d114ba93462" providerId="ADAL" clId="{DC28FB49-D6D3-4C04-971E-95D6AAB94DC9}" dt="2024-09-16T10:51:25.717" v="42" actId="478"/>
          <ac:spMkLst>
            <pc:docMk/>
            <pc:sldMk cId="2819100553" sldId="256"/>
            <ac:spMk id="8" creationId="{E236208C-AE33-3574-3262-799D7F059E8C}"/>
          </ac:spMkLst>
        </pc:spChg>
        <pc:spChg chg="add mod">
          <ac:chgData name="Salminen Karoliina" userId="fc23bceb-fa30-4f68-a424-0d114ba93462" providerId="ADAL" clId="{DC28FB49-D6D3-4C04-971E-95D6AAB94DC9}" dt="2024-09-16T10:53:48.697" v="172" actId="207"/>
          <ac:spMkLst>
            <pc:docMk/>
            <pc:sldMk cId="2819100553" sldId="256"/>
            <ac:spMk id="9" creationId="{46F1FFC4-BC97-EE1C-02C4-485DB27356F0}"/>
          </ac:spMkLst>
        </pc:spChg>
        <pc:spChg chg="add mod">
          <ac:chgData name="Salminen Karoliina" userId="fc23bceb-fa30-4f68-a424-0d114ba93462" providerId="ADAL" clId="{DC28FB49-D6D3-4C04-971E-95D6AAB94DC9}" dt="2024-09-16T10:53:33.056" v="170" actId="113"/>
          <ac:spMkLst>
            <pc:docMk/>
            <pc:sldMk cId="2819100553" sldId="256"/>
            <ac:spMk id="10" creationId="{4BB938D6-CBBC-C173-DA98-C2F7839931FD}"/>
          </ac:spMkLst>
        </pc:spChg>
        <pc:picChg chg="add mod">
          <ac:chgData name="Salminen Karoliina" userId="fc23bceb-fa30-4f68-a424-0d114ba93462" providerId="ADAL" clId="{DC28FB49-D6D3-4C04-971E-95D6AAB94DC9}" dt="2024-09-16T10:47:32.315" v="7" actId="34135"/>
          <ac:picMkLst>
            <pc:docMk/>
            <pc:sldMk cId="2819100553" sldId="256"/>
            <ac:picMk id="5" creationId="{9BC6EBB0-8118-0882-4211-029528C08A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90CEC4-7161-5FDF-5095-77DF631C2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E96209C-352D-BEDD-2441-B46FA9BDC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5BED0-C7D9-B0D7-A1C1-6EEF3C1F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0C7-D96B-4C30-8578-C241E23A7637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BDA1B4-B843-FEF5-37C8-E3B306D7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A96426-C723-3A1F-4530-DA47DEC7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00EA-55E3-40EE-B83B-4DF456B877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76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DDF11-6F51-827D-E107-A12CA722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40D7443-1125-663E-1FEE-03F00BAA2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482D95-4506-C9A5-A227-6745022B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0C7-D96B-4C30-8578-C241E23A7637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D43FEA-A8D5-7D23-265A-7A26BA86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2F62D4-8CDA-E39B-F53F-6F2ECC6E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00EA-55E3-40EE-B83B-4DF456B877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11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36453BA-216B-BF46-7C70-837A4CD55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E48F73F-E838-EBB2-E50B-C5B5CC3CD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640A0F-7EFC-C5E1-938A-C8663F28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0C7-D96B-4C30-8578-C241E23A7637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AF49DB-39CD-1E5D-4D00-D7FE60EE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698C1B-FB10-CB73-D7E7-AC0CB8EB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00EA-55E3-40EE-B83B-4DF456B877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91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DD3F5F-C87D-6038-8874-E31366C1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BF3D64-F77C-D260-64AA-4D5684D77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35290B-82C9-6666-07BC-54CCF7ECB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0C7-D96B-4C30-8578-C241E23A7637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E07EBF-DF8A-9B20-63F7-8068AA22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B5D10A-E1D4-E882-F2DF-8CDFE112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00EA-55E3-40EE-B83B-4DF456B877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0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5D8E77-416E-4FED-6587-D9840421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0A546F-0B7D-957D-3A6A-AC37FE7D1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C7355B-04CA-D5C4-2D71-0D95A4A4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0C7-D96B-4C30-8578-C241E23A7637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150490-6A1F-2CA8-43E6-89DBC67D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FFE6B1-9DDC-2645-0CBF-70EDBBA6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00EA-55E3-40EE-B83B-4DF456B877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448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17FDD8-11DD-83CE-2E1D-516726E1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0B7FE1-4A6A-6A3C-8E07-C1F8233D8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949DD7B-3576-D424-47EA-920AB7C0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805BEBB-AE44-DB50-C5DC-817CDA8D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0C7-D96B-4C30-8578-C241E23A7637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6D922D-A8CB-A0BD-F79E-88D1A26D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6C73A3-F570-BE79-8ED0-32493D13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00EA-55E3-40EE-B83B-4DF456B877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05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D36DFA-25BA-D608-3A0E-7785C6A3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A027C4-A61D-03B9-FE0B-6104A8D29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879AB5E-3133-A6D9-AB5C-2BE821683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A8EBADA-27B5-3AB7-435B-28A9F8341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E8394C3-AD9B-7828-7CC5-843B4995F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5709E7B-29BA-30AA-135C-5400A2EF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0C7-D96B-4C30-8578-C241E23A7637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6A8FA07-75E4-C8EB-B5AB-333F193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994FC45-22BC-3470-FC99-6B869457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00EA-55E3-40EE-B83B-4DF456B877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73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AAB36A-7979-3EF2-F320-216A425C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44A2EE1-CC95-C66E-DF12-ECC33F93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0C7-D96B-4C30-8578-C241E23A7637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FB24923-B8BD-7B2E-1AD7-A49FBE9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AF96F9E-DE83-8D66-3B75-FA65D928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00EA-55E3-40EE-B83B-4DF456B877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06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00E7CB7-0DFF-A6B8-422F-8961A367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0C7-D96B-4C30-8578-C241E23A7637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0A10987-1FA8-ECD3-AED2-51CFABF8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803E60-D426-8114-2C33-005451DB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00EA-55E3-40EE-B83B-4DF456B877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86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7593C-7868-6E03-A41D-8D7197DB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B38782-32D2-2F9B-544F-C3AB882C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A2345E8-F726-B1E1-ADC0-A6A9163AF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0D980F7-8CBA-C48D-F277-20D210E6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0C7-D96B-4C30-8578-C241E23A7637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33564B-879C-3D37-BD54-21C8D2BA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C88133-F120-1848-FB19-1B4A4EAF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00EA-55E3-40EE-B83B-4DF456B877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0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4989C-AC88-D5AA-0A74-2CA8AEC0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DB74BA1-4645-5E58-6D3E-B8434CBF6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8122720-F039-4187-E02B-EA704CEB6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B136857-6B1C-EA64-A2E0-77BBCABF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0C7-D96B-4C30-8578-C241E23A7637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080A18-DFEE-F2C4-A500-1EC64020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4348564-0C75-5F23-BA73-7AADA431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00EA-55E3-40EE-B83B-4DF456B877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019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9850F6-E1EA-30EA-25E3-4AD09AE8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808AD9-FB83-61C9-B15F-CAD303C18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C0B956-FA74-26D9-0BE2-544D04679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9680C7-D96B-4C30-8578-C241E23A7637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C2C8FA-3727-21A3-8F27-C4679CF74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8CED96-FFFD-EE70-837E-6C787DE86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7600EA-55E3-40EE-B83B-4DF456B877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320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vaate, mies, Ihmisen kasvot&#10;&#10;Kuvaus luotu automaattisesti">
            <a:extLst>
              <a:ext uri="{FF2B5EF4-FFF2-40B4-BE49-F238E27FC236}">
                <a16:creationId xmlns:a16="http://schemas.microsoft.com/office/drawing/2014/main" id="{9BC6EBB0-8118-0882-4211-029528C08A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145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A620088-46F9-4B7A-541D-5F38C173B99A}"/>
              </a:ext>
            </a:extLst>
          </p:cNvPr>
          <p:cNvSpPr txBox="1"/>
          <p:nvPr/>
        </p:nvSpPr>
        <p:spPr>
          <a:xfrm>
            <a:off x="612240" y="5269117"/>
            <a:ext cx="56335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b="0" i="0" dirty="0">
                <a:solidFill>
                  <a:srgbClr val="FFFFFF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Olemme huomaavaisia kaikkia kohtaan ja kiinnitämme huomiota mitä sanomme. Emme häiritse tai syrji toisia.</a:t>
            </a:r>
            <a:endParaRPr lang="fi-FI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b="0" i="0" dirty="0">
                <a:solidFill>
                  <a:srgbClr val="FFFFFF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Kunnioitamme toisiamme ja sitä, mitä henkilö kertoo itse itsestään. Emme häiritse muita esimerkiksi metelöimällä, koskettamalla tai tulemalla liian lähelle.</a:t>
            </a:r>
            <a:endParaRPr lang="fi-FI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b="0" i="0" dirty="0">
                <a:solidFill>
                  <a:srgbClr val="FFFFFF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Annamme tilaa toisillemme. Emme jyrää muiden mielipiteitä ja annamme kaikille mahdollisuuden osallistua keskusteluun.</a:t>
            </a:r>
            <a:endParaRPr lang="fi-FI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b="0" i="0" dirty="0">
                <a:solidFill>
                  <a:srgbClr val="FFFFFF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Voimme erehtyä ja kysyä. Pyydämme anteeksi, jos loukkaamme tahallisesti tai tahattomasti muita.</a:t>
            </a:r>
            <a:endParaRPr lang="fi-FI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b="0" i="0" dirty="0">
                <a:solidFill>
                  <a:srgbClr val="FFFFFF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Kuuntelemme ja opimme. Otamme vastaan uudet aiheet, henkilöt ja näkökulmat ennakkoluulottomasti. </a:t>
            </a:r>
            <a:endParaRPr lang="fi-FI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b="0" i="0" dirty="0">
                <a:solidFill>
                  <a:srgbClr val="FFFFFF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Puutumme havaitsemaamme epäasialliseen käytökseen.</a:t>
            </a:r>
            <a:endParaRPr lang="fi-FI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b="0" i="1" dirty="0">
                <a:solidFill>
                  <a:srgbClr val="FFFFFF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Tähän voit kirjoittaa lisää asioita. Käytä aina Open </a:t>
            </a:r>
            <a:r>
              <a:rPr lang="fi-FI" sz="1200" b="0" i="1" dirty="0" err="1">
                <a:solidFill>
                  <a:srgbClr val="FFFFFF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Sans</a:t>
            </a:r>
            <a:r>
              <a:rPr lang="fi-FI" sz="1200" b="0" i="1" dirty="0">
                <a:solidFill>
                  <a:srgbClr val="FFFFFF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-fonttia. POISTA TÄMÄ TEKSTI.</a:t>
            </a:r>
            <a:endParaRPr lang="fi-FI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6F1FFC4-BC97-EE1C-02C4-485DB27356F0}"/>
              </a:ext>
            </a:extLst>
          </p:cNvPr>
          <p:cNvSpPr txBox="1"/>
          <p:nvPr/>
        </p:nvSpPr>
        <p:spPr>
          <a:xfrm>
            <a:off x="1792586" y="8989709"/>
            <a:ext cx="977775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rgbClr val="C00000"/>
                </a:solidFill>
              </a:rPr>
              <a:t>Poista tämä tekstilaatikko ja lataa tähän oma logo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BB938D6-CBBC-C173-DA98-C2F7839931FD}"/>
              </a:ext>
            </a:extLst>
          </p:cNvPr>
          <p:cNvSpPr txBox="1"/>
          <p:nvPr/>
        </p:nvSpPr>
        <p:spPr>
          <a:xfrm>
            <a:off x="4279925" y="8989709"/>
            <a:ext cx="23407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100" b="1" i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Häirintäyhdyshenkilönä toimii</a:t>
            </a:r>
            <a:endParaRPr lang="fi-FI" sz="1100" b="1" dirty="0">
              <a:solidFill>
                <a:srgbClr val="000000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r"/>
            <a:r>
              <a:rPr lang="fi-FI" sz="1100" b="0" i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Etunimi Sukunimi</a:t>
            </a:r>
            <a:endParaRPr lang="fi-FI" sz="1100" dirty="0">
              <a:solidFill>
                <a:srgbClr val="000000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r"/>
            <a:r>
              <a:rPr lang="fi-FI" sz="1100" b="0" i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[Puhelinnumero]</a:t>
            </a:r>
            <a:endParaRPr lang="fi-FI" sz="1100" dirty="0">
              <a:solidFill>
                <a:srgbClr val="000000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00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2DEA61AF6DF40BAA5B6DFEDA392B1" ma:contentTypeVersion="0" ma:contentTypeDescription="Create a new document." ma:contentTypeScope="" ma:versionID="2b949b8e7a9270b9f9f1fca01a7330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A72AE3-6872-4F82-AD05-B88CFC39A65D}"/>
</file>

<file path=customXml/itemProps2.xml><?xml version="1.0" encoding="utf-8"?>
<ds:datastoreItem xmlns:ds="http://schemas.openxmlformats.org/officeDocument/2006/customXml" ds:itemID="{AEF2313B-34F5-4DD8-ADFA-4CC8FFB6E14F}"/>
</file>

<file path=customXml/itemProps3.xml><?xml version="1.0" encoding="utf-8"?>
<ds:datastoreItem xmlns:ds="http://schemas.openxmlformats.org/officeDocument/2006/customXml" ds:itemID="{F5F6E50D-B990-4647-8B3C-CE51E1A082F5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118</Words>
  <Application>Microsoft Office PowerPoint</Application>
  <PresentationFormat>A4-paperi (210 x 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Open Sans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Salminen Karoliina</dc:creator>
  <cp:lastModifiedBy>Salminen Karoliina</cp:lastModifiedBy>
  <cp:revision>1</cp:revision>
  <dcterms:created xsi:type="dcterms:W3CDTF">2024-09-16T10:45:42Z</dcterms:created>
  <dcterms:modified xsi:type="dcterms:W3CDTF">2024-09-16T10:53:59Z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0x0101000FC2DEA61AF6DF40BAA5B6DFEDA392B1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