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4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90CEC4-7161-5FDF-5095-77DF631C2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E96209C-352D-BEDD-2441-B46FA9BDCD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A05BED0-C7D9-B0D7-A1C1-6EEF3C1F4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7BDA1B4-B843-FEF5-37C8-E3B306D7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4A96426-C723-3A1F-4530-DA47DEC7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6767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3DDF11-6F51-827D-E107-A12CA7229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40D7443-1125-663E-1FEE-03F00BAA2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482D95-4506-C9A5-A227-6745022B5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3D43FEA-A8D5-7D23-265A-7A26BA868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2F62D4-8CDA-E39B-F53F-6F2ECC6E2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911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36453BA-216B-BF46-7C70-837A4CD557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E48F73F-E838-EBB2-E50B-C5B5CC3CD0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640A0F-7EFC-C5E1-938A-C8663F28E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AF49DB-39CD-1E5D-4D00-D7FE60EE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1698C1B-FB10-CB73-D7E7-AC0CB8EB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191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DD3F5F-C87D-6038-8874-E31366C1E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2BF3D64-F77C-D260-64AA-4D5684D77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735290B-82C9-6666-07BC-54CCF7ECB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E07EBF-DF8A-9B20-63F7-8068AA221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BB5D10A-E1D4-E882-F2DF-8CDFE112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009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5D8E77-416E-4FED-6587-D9840421D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C0A546F-0B7D-957D-3A6A-AC37FE7D1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FC7355B-04CA-D5C4-2D71-0D95A4A4B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0150490-6A1F-2CA8-43E6-89DBC67D5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FFE6B1-9DDC-2645-0CBF-70EDBBA6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448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17FDD8-11DD-83CE-2E1D-516726E12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0B7FE1-4A6A-6A3C-8E07-C1F8233D8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949DD7B-3576-D424-47EA-920AB7C0B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805BEBB-AE44-DB50-C5DC-817CDA8D5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F6D922D-A8CB-A0BD-F79E-88D1A26D7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F6C73A3-F570-BE79-8ED0-32493D134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705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D36DFA-25BA-D608-3A0E-7785C6A39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FA027C4-A61D-03B9-FE0B-6104A8D29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879AB5E-3133-A6D9-AB5C-2BE821683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A8EBADA-27B5-3AB7-435B-28A9F83415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E8394C3-AD9B-7828-7CC5-843B4995F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5709E7B-29BA-30AA-135C-5400A2EF0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6A8FA07-75E4-C8EB-B5AB-333F19335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994FC45-22BC-3470-FC99-6B8694573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0734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AAB36A-7979-3EF2-F320-216A425C2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44A2EE1-CC95-C66E-DF12-ECC33F938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FB24923-B8BD-7B2E-1AD7-A49FBE93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AF96F9E-DE83-8D66-3B75-FA65D928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3067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00E7CB7-0DFF-A6B8-422F-8961A367D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0A10987-1FA8-ECD3-AED2-51CFABF8D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E803E60-D426-8114-2C33-005451DB6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586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77593C-7868-6E03-A41D-8D7197DBA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8B38782-32D2-2F9B-544F-C3AB882C8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A2345E8-F726-B1E1-ADC0-A6A9163AF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0D980F7-8CBA-C48D-F277-20D210E68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033564B-879C-3D37-BD54-21C8D2BA0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FC88133-F120-1848-FB19-1B4A4EAF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700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574989C-AC88-D5AA-0A74-2CA8AEC02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DB74BA1-4645-5E58-6D3E-B8434CBF63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8122720-F039-4187-E02B-EA704CEB64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B136857-6B1C-EA64-A2E0-77BBCABF0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A080A18-DFEE-F2C4-A500-1EC640203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4348564-0C75-5F23-BA73-7AADA4313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019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59850F6-E1EA-30EA-25E3-4AD09AE87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2808AD9-FB83-61C9-B15F-CAD303C18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C0B956-FA74-26D9-0BE2-544D04679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9680C7-D96B-4C30-8578-C241E23A7637}" type="datetimeFigureOut">
              <a:rPr lang="fi-FI" smtClean="0"/>
              <a:t>19.9.2024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5C2C8FA-3727-21A3-8F27-C4679CF74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88CED96-FFFD-EE70-837E-6C787DE86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7600EA-55E3-40EE-B83B-4DF456B8775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32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 descr="Kuva, joka sisältää kohteen teksti, vaate, henkilö, kuvakaappaus&#10;&#10;Kuvaus luotu automaattisesti">
            <a:extLst>
              <a:ext uri="{FF2B5EF4-FFF2-40B4-BE49-F238E27FC236}">
                <a16:creationId xmlns:a16="http://schemas.microsoft.com/office/drawing/2014/main" id="{5AE0D4FD-D2A6-0B31-8A4B-BBDBC7DD008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701455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C3D11E66-7EAA-D408-85AB-DDE3913897CD}"/>
              </a:ext>
            </a:extLst>
          </p:cNvPr>
          <p:cNvSpPr txBox="1"/>
          <p:nvPr/>
        </p:nvSpPr>
        <p:spPr>
          <a:xfrm>
            <a:off x="539812" y="2688879"/>
            <a:ext cx="563351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200" b="0" i="0" dirty="0">
                <a:solidFill>
                  <a:srgbClr val="FFFFFF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Olemme huomaavaisia kaikkia kohtaan ja kiinnitämme huomiota mitä sanomme. Emme häiritse tai syrji toisia.</a:t>
            </a:r>
            <a:endParaRPr lang="fi-FI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200" b="0" i="0" dirty="0">
                <a:solidFill>
                  <a:srgbClr val="FFFFFF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Kunnioitamme toisiamme ja sitä, mitä henkilö kertoo itse itsestään. Emme häiritse muita esimerkiksi metelöimällä, koskettamalla tai tulemalla liian lähelle.</a:t>
            </a:r>
            <a:endParaRPr lang="fi-FI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200" b="0" i="0" dirty="0">
                <a:solidFill>
                  <a:srgbClr val="FFFFFF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Annamme tilaa toisillemme. Emme jyrää muiden mielipiteitä ja annamme kaikille mahdollisuuden osallistua keskusteluun.</a:t>
            </a:r>
            <a:endParaRPr lang="fi-FI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200" b="0" i="0" dirty="0">
                <a:solidFill>
                  <a:srgbClr val="FFFFFF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Voimme erehtyä ja kysyä. Pyydämme anteeksi, jos loukkaamme tahallisesti tai tahattomasti muita.</a:t>
            </a:r>
            <a:endParaRPr lang="fi-FI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200" b="0" i="0" dirty="0">
                <a:solidFill>
                  <a:srgbClr val="FFFFFF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Kuuntelemme ja opimme. Otamme vastaan uudet aiheet, henkilöt ja näkökulmat ennakkoluulottomasti. </a:t>
            </a:r>
            <a:endParaRPr lang="fi-FI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200" b="0" i="0" dirty="0">
                <a:solidFill>
                  <a:srgbClr val="FFFFFF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Puutumme havaitsemaamme epäasialliseen käytökseen.</a:t>
            </a:r>
            <a:endParaRPr lang="fi-FI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1200" b="0" i="1" dirty="0">
                <a:solidFill>
                  <a:srgbClr val="FFFFFF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Tähän voit kirjoittaa lisää asioita. Käytä aina Open </a:t>
            </a:r>
            <a:r>
              <a:rPr lang="fi-FI" sz="1200" b="0" i="1" dirty="0" err="1">
                <a:solidFill>
                  <a:srgbClr val="FFFFFF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Sans</a:t>
            </a:r>
            <a:r>
              <a:rPr lang="fi-FI" sz="1200" b="0" i="1" dirty="0">
                <a:solidFill>
                  <a:srgbClr val="FFFFFF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-fonttia. POISTA TÄMÄ TEKSTI.</a:t>
            </a:r>
            <a:endParaRPr lang="fi-FI" sz="1200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223E471-A151-1C69-119F-3963A2655669}"/>
              </a:ext>
            </a:extLst>
          </p:cNvPr>
          <p:cNvSpPr txBox="1"/>
          <p:nvPr/>
        </p:nvSpPr>
        <p:spPr>
          <a:xfrm>
            <a:off x="1819746" y="8989709"/>
            <a:ext cx="977775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dirty="0">
                <a:solidFill>
                  <a:srgbClr val="C00000"/>
                </a:solidFill>
              </a:rPr>
              <a:t>Poista tämä tekstilaatikko ja lataa tähän oma logo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4E374559-6CAD-051F-E823-63FD96AA5929}"/>
              </a:ext>
            </a:extLst>
          </p:cNvPr>
          <p:cNvSpPr txBox="1"/>
          <p:nvPr/>
        </p:nvSpPr>
        <p:spPr>
          <a:xfrm>
            <a:off x="4279925" y="8989709"/>
            <a:ext cx="234070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i-FI" sz="1100" b="1" i="0" dirty="0">
                <a:solidFill>
                  <a:srgbClr val="000000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Häirintäyhdyshenkilönä toimii</a:t>
            </a:r>
            <a:endParaRPr lang="fi-FI" sz="1100" b="1" dirty="0">
              <a:solidFill>
                <a:srgbClr val="000000"/>
              </a:solidFill>
              <a:effectLst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r"/>
            <a:r>
              <a:rPr lang="fi-FI" sz="1100" b="0" i="0" dirty="0">
                <a:solidFill>
                  <a:srgbClr val="000000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Etunimi Sukunimi</a:t>
            </a:r>
            <a:endParaRPr lang="fi-FI" sz="1100" dirty="0">
              <a:solidFill>
                <a:srgbClr val="000000"/>
              </a:solidFill>
              <a:effectLst/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r"/>
            <a:r>
              <a:rPr lang="fi-FI" sz="1100" b="0" i="0" dirty="0">
                <a:solidFill>
                  <a:srgbClr val="000000"/>
                </a:solidFill>
                <a:effectLst/>
                <a:latin typeface="Open Sans" pitchFamily="2" charset="0"/>
                <a:ea typeface="Open Sans" pitchFamily="2" charset="0"/>
                <a:cs typeface="Open Sans" pitchFamily="2" charset="0"/>
              </a:rPr>
              <a:t>[Puhelinnumero]</a:t>
            </a:r>
            <a:endParaRPr lang="fi-FI" sz="1100" dirty="0">
              <a:solidFill>
                <a:srgbClr val="000000"/>
              </a:solidFill>
              <a:effectLst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51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118</Words>
  <Application>Microsoft Office PowerPoint</Application>
  <PresentationFormat>A4-paperi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Salminen Karoliina</dc:creator>
  <cp:lastModifiedBy>Salminen Karoliina</cp:lastModifiedBy>
  <cp:revision>3</cp:revision>
  <dcterms:created xsi:type="dcterms:W3CDTF">2024-09-16T10:45:42Z</dcterms:created>
  <dcterms:modified xsi:type="dcterms:W3CDTF">2024-09-19T07:36:39Z</dcterms:modified>
</cp:coreProperties>
</file>