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  <p:sldMasterId id="2147483781" r:id="rId2"/>
  </p:sldMasterIdLst>
  <p:notesMasterIdLst>
    <p:notesMasterId r:id="rId17"/>
  </p:notesMasterIdLst>
  <p:sldIdLst>
    <p:sldId id="2050096930" r:id="rId3"/>
    <p:sldId id="2050096947" r:id="rId4"/>
    <p:sldId id="2050096948" r:id="rId5"/>
    <p:sldId id="2050096965" r:id="rId6"/>
    <p:sldId id="2050096978" r:id="rId7"/>
    <p:sldId id="2050096961" r:id="rId8"/>
    <p:sldId id="2050096962" r:id="rId9"/>
    <p:sldId id="2050096959" r:id="rId10"/>
    <p:sldId id="2050096960" r:id="rId11"/>
    <p:sldId id="2050096958" r:id="rId12"/>
    <p:sldId id="2050096957" r:id="rId13"/>
    <p:sldId id="2050096953" r:id="rId14"/>
    <p:sldId id="2050096954" r:id="rId15"/>
    <p:sldId id="2050096933" r:id="rId16"/>
  </p:sldIdLst>
  <p:sldSz cx="12192000" cy="6858000"/>
  <p:notesSz cx="6858000" cy="9144000"/>
  <p:custDataLst>
    <p:tags r:id="rId18"/>
  </p:custDataLst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2579834044595E-3"/>
          <c:y val="0.12557650772016626"/>
          <c:w val="0.98856502771377563"/>
          <c:h val="0.77013510465621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51-4A3B-A36F-AE51111183E8}"/>
                </c:ext>
              </c:extLst>
            </c:dLbl>
            <c:dLbl>
              <c:idx val="1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151-4A3B-A36F-AE51111183E8}"/>
                </c:ext>
              </c:extLst>
            </c:dLbl>
            <c:dLbl>
              <c:idx val="2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151-4A3B-A36F-AE51111183E8}"/>
                </c:ext>
              </c:extLst>
            </c:dLbl>
            <c:dLbl>
              <c:idx val="3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151-4A3B-A36F-AE51111183E8}"/>
                </c:ext>
              </c:extLst>
            </c:dLbl>
            <c:dLbl>
              <c:idx val="4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151-4A3B-A36F-AE51111183E8}"/>
                </c:ext>
              </c:extLst>
            </c:dLbl>
            <c:dLbl>
              <c:idx val="5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151-4A3B-A36F-AE51111183E8}"/>
                </c:ext>
              </c:extLst>
            </c:dLbl>
            <c:dLbl>
              <c:idx val="6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151-4A3B-A36F-AE51111183E8}"/>
                </c:ext>
              </c:extLst>
            </c:dLbl>
            <c:dLbl>
              <c:idx val="7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151-4A3B-A36F-AE51111183E8}"/>
                </c:ext>
              </c:extLst>
            </c:dLbl>
            <c:dLbl>
              <c:idx val="8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151-4A3B-A36F-AE51111183E8}"/>
                </c:ext>
              </c:extLst>
            </c:dLbl>
            <c:dLbl>
              <c:idx val="9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151-4A3B-A36F-AE51111183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270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Avoimuus</c:v>
                </c:pt>
                <c:pt idx="1">
                  <c:v>Tavoitteellisuus</c:v>
                </c:pt>
                <c:pt idx="2">
                  <c:v>Yhteisöllisyys</c:v>
                </c:pt>
                <c:pt idx="3">
                  <c:v>Tiedonkulku</c:v>
                </c:pt>
                <c:pt idx="4">
                  <c:v>Motivaatio</c:v>
                </c:pt>
                <c:pt idx="5">
                  <c:v>Työn sisältö</c:v>
                </c:pt>
                <c:pt idx="6">
                  <c:v>Työkyky</c:v>
                </c:pt>
                <c:pt idx="7">
                  <c:v>Lähiesihenkilön johtaminen</c:v>
                </c:pt>
                <c:pt idx="8">
                  <c:v>Toimialan johtaminen</c:v>
                </c:pt>
                <c:pt idx="9">
                  <c:v>Ylimmän johdon johtaminen</c:v>
                </c:pt>
                <c:pt idx="10">
                  <c:v>Kaupungin sisäinen yhteistyö</c:v>
                </c:pt>
              </c:strCache>
            </c:strRef>
          </c:cat>
          <c:val>
            <c:numRef>
              <c:f>Sheet1!$B$2:$B$12</c:f>
              <c:numCache>
                <c:formatCode>#,##0.00</c:formatCode>
                <c:ptCount val="11"/>
                <c:pt idx="0">
                  <c:v>4.5908854166666702</c:v>
                </c:pt>
                <c:pt idx="1">
                  <c:v>4.8815104166666696</c:v>
                </c:pt>
                <c:pt idx="2">
                  <c:v>4.5578497023809499</c:v>
                </c:pt>
                <c:pt idx="3">
                  <c:v>4.35546875</c:v>
                </c:pt>
                <c:pt idx="4">
                  <c:v>4.66770833333333</c:v>
                </c:pt>
                <c:pt idx="5">
                  <c:v>4.97991071428571</c:v>
                </c:pt>
                <c:pt idx="6">
                  <c:v>4.4747395833333297</c:v>
                </c:pt>
                <c:pt idx="7">
                  <c:v>4.8810221354166696</c:v>
                </c:pt>
                <c:pt idx="8">
                  <c:v>4.0853343184336897</c:v>
                </c:pt>
                <c:pt idx="9">
                  <c:v>4.1372451516658399</c:v>
                </c:pt>
                <c:pt idx="10">
                  <c:v>3.87547169811321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A-1151-4A3B-A36F-AE5111118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6F6F6">
                <a:lumMod val="75000"/>
              </a:srgbClr>
            </a:solidFill>
          </c:spPr>
          <c:invertIfNegative val="0"/>
          <c:dLbls>
            <c:dLbl>
              <c:idx val="0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151-4A3B-A36F-AE51111183E8}"/>
                </c:ext>
              </c:extLst>
            </c:dLbl>
            <c:dLbl>
              <c:idx val="1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151-4A3B-A36F-AE51111183E8}"/>
                </c:ext>
              </c:extLst>
            </c:dLbl>
            <c:dLbl>
              <c:idx val="2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151-4A3B-A36F-AE51111183E8}"/>
                </c:ext>
              </c:extLst>
            </c:dLbl>
            <c:dLbl>
              <c:idx val="3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151-4A3B-A36F-AE51111183E8}"/>
                </c:ext>
              </c:extLst>
            </c:dLbl>
            <c:dLbl>
              <c:idx val="4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151-4A3B-A36F-AE51111183E8}"/>
                </c:ext>
              </c:extLst>
            </c:dLbl>
            <c:dLbl>
              <c:idx val="5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151-4A3B-A36F-AE51111183E8}"/>
                </c:ext>
              </c:extLst>
            </c:dLbl>
            <c:dLbl>
              <c:idx val="6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151-4A3B-A36F-AE51111183E8}"/>
                </c:ext>
              </c:extLst>
            </c:dLbl>
            <c:dLbl>
              <c:idx val="7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151-4A3B-A36F-AE51111183E8}"/>
                </c:ext>
              </c:extLst>
            </c:dLbl>
            <c:dLbl>
              <c:idx val="8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151-4A3B-A36F-AE51111183E8}"/>
                </c:ext>
              </c:extLst>
            </c:dLbl>
            <c:dLbl>
              <c:idx val="9"/>
              <c:numFmt formatCode="#,##0.00" sourceLinked="0"/>
              <c:spPr/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1151-4A3B-A36F-AE51111183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2700000" wrap="square" lIns="38100" tIns="19050" rIns="38100" bIns="19050" anchor="ctr">
                <a:spAutoFit/>
              </a:bodyPr>
              <a:lstStyle/>
              <a:p>
                <a:pPr>
                  <a:defRPr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Avoimuus</c:v>
                </c:pt>
                <c:pt idx="1">
                  <c:v>Tavoitteellisuus</c:v>
                </c:pt>
                <c:pt idx="2">
                  <c:v>Yhteisöllisyys</c:v>
                </c:pt>
                <c:pt idx="3">
                  <c:v>Tiedonkulku</c:v>
                </c:pt>
                <c:pt idx="4">
                  <c:v>Motivaatio</c:v>
                </c:pt>
                <c:pt idx="5">
                  <c:v>Työn sisältö</c:v>
                </c:pt>
                <c:pt idx="6">
                  <c:v>Työkyky</c:v>
                </c:pt>
                <c:pt idx="7">
                  <c:v>Lähiesihenkilön johtaminen</c:v>
                </c:pt>
                <c:pt idx="8">
                  <c:v>Toimialan johtaminen</c:v>
                </c:pt>
                <c:pt idx="9">
                  <c:v>Ylimmän johdon johtaminen</c:v>
                </c:pt>
                <c:pt idx="10">
                  <c:v>Kaupungin sisäinen yhteistyö</c:v>
                </c:pt>
              </c:strCache>
            </c:strRef>
          </c:cat>
          <c:val>
            <c:numRef>
              <c:f>Sheet1!$C$2:$C$12</c:f>
              <c:numCache>
                <c:formatCode>#,##0.00</c:formatCode>
                <c:ptCount val="11"/>
                <c:pt idx="0">
                  <c:v>4.6225071225071197</c:v>
                </c:pt>
                <c:pt idx="1">
                  <c:v>4.9009971509971502</c:v>
                </c:pt>
                <c:pt idx="2">
                  <c:v>4.5891330891330897</c:v>
                </c:pt>
                <c:pt idx="3">
                  <c:v>4.3869895536562202</c:v>
                </c:pt>
                <c:pt idx="4">
                  <c:v>4.5443969610636303</c:v>
                </c:pt>
                <c:pt idx="5">
                  <c:v>4.9910459910459899</c:v>
                </c:pt>
                <c:pt idx="6">
                  <c:v>4.5638176638176597</c:v>
                </c:pt>
                <c:pt idx="7">
                  <c:v>4.9633190883190901</c:v>
                </c:pt>
                <c:pt idx="8">
                  <c:v>4.0706552706552701</c:v>
                </c:pt>
                <c:pt idx="9">
                  <c:v>4.0061728395061698</c:v>
                </c:pt>
                <c:pt idx="10">
                  <c:v>3.81196581196581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15-1151-4A3B-A36F-AE5111118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9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1"/>
        <c:axPos val="l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1.4448980767363747E-2"/>
          <c:y val="7.0363814161964206E-3"/>
          <c:w val="0.13338167466961978"/>
          <c:h val="4.5210874441221752E-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2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3.1758155673742294E-2"/>
          <c:w val="0.82441741228103638"/>
          <c:h val="0.76372897624969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4941-4D8A-AC70-EFDD73CEF758}"/>
                </c:ext>
              </c:extLst>
            </c:dLbl>
            <c:dLbl>
              <c:idx val="1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4941-4D8A-AC70-EFDD73CEF758}"/>
                </c:ext>
              </c:extLst>
            </c:dLbl>
            <c:dLbl>
              <c:idx val="2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4941-4D8A-AC70-EFDD73CEF75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 (Rinkka, Workplace ja työsähköposti)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Sheet1!$B$2:$B$5</c:f>
              <c:numCache>
                <c:formatCode>#,##0.00</c:formatCode>
                <c:ptCount val="4"/>
                <c:pt idx="0">
                  <c:v>4.6263020833333304</c:v>
                </c:pt>
                <c:pt idx="1">
                  <c:v>3.9856770833333299</c:v>
                </c:pt>
                <c:pt idx="2">
                  <c:v>4.3307291666666696</c:v>
                </c:pt>
                <c:pt idx="3">
                  <c:v>4.4791666666666696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FE5-4EB2-A275-922231BCA2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6F6F6">
                <a:lumMod val="75000"/>
              </a:srgbClr>
            </a:solidFill>
          </c:spPr>
          <c:invertIfNegative val="0"/>
          <c:dLbls>
            <c:dLbl>
              <c:idx val="0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4941-4D8A-AC70-EFDD73CEF758}"/>
                </c:ext>
              </c:extLst>
            </c:dLbl>
            <c:dLbl>
              <c:idx val="1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4941-4D8A-AC70-EFDD73CEF758}"/>
                </c:ext>
              </c:extLst>
            </c:dLbl>
            <c:dLbl>
              <c:idx val="2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4941-4D8A-AC70-EFDD73CEF75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 (Rinkka, Workplace ja työsähköposti)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Sheet1!$C$2:$C$5</c:f>
              <c:numCache>
                <c:formatCode>#,##0.00</c:formatCode>
                <c:ptCount val="4"/>
                <c:pt idx="0">
                  <c:v>4.6467236467236503</c:v>
                </c:pt>
                <c:pt idx="1">
                  <c:v>4.0327635327635303</c:v>
                </c:pt>
                <c:pt idx="3">
                  <c:v>4.4814814814814801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7132-4AF2-AAE3-C444056E2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8.7575808167457581E-2"/>
          <c:y val="0.91497600078582764"/>
          <c:w val="0.52417671680450439"/>
          <c:h val="4.496121779084205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3.1758155673742294E-2"/>
          <c:w val="0.57348102331161499"/>
          <c:h val="0.763728976249694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7C26-443C-A935-D4A4702B2DBD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7C26-443C-A935-D4A4702B2DBD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7C26-443C-A935-D4A4702B2DBD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7C26-443C-A935-D4A4702B2DBD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7C26-443C-A935-D4A4702B2DBD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1.5625E-2</c:v>
                </c:pt>
                <c:pt idx="1">
                  <c:v>1.5625E-2</c:v>
                </c:pt>
                <c:pt idx="2">
                  <c:v>2.734375E-2</c:v>
                </c:pt>
                <c:pt idx="3">
                  <c:v>2.4739583333333301E-2</c:v>
                </c:pt>
                <c:pt idx="4">
                  <c:v>5.2083333333333296E-3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02D5-4410-80BA-C2A398C01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7C26-443C-A935-D4A4702B2DBD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7C26-443C-A935-D4A4702B2DBD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7C26-443C-A935-D4A4702B2DBD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7C26-443C-A935-D4A4702B2DBD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7C26-443C-A935-D4A4702B2DBD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2.9947916666666699E-2</c:v>
                </c:pt>
                <c:pt idx="1">
                  <c:v>2.9947916666666699E-2</c:v>
                </c:pt>
                <c:pt idx="2">
                  <c:v>5.46875E-2</c:v>
                </c:pt>
                <c:pt idx="3">
                  <c:v>6.5104166666666699E-2</c:v>
                </c:pt>
                <c:pt idx="4">
                  <c:v>7.8125E-3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02D5-4410-80BA-C2A398C01D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7C26-443C-A935-D4A4702B2DBD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7C26-443C-A935-D4A4702B2DBD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7C26-443C-A935-D4A4702B2DBD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7C26-443C-A935-D4A4702B2DBD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E-7C26-443C-A935-D4A4702B2DBD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8.7239583333333301E-2</c:v>
                </c:pt>
                <c:pt idx="1">
                  <c:v>7.1614583333333301E-2</c:v>
                </c:pt>
                <c:pt idx="2">
                  <c:v>0.125</c:v>
                </c:pt>
                <c:pt idx="3">
                  <c:v>0.15104166666666699</c:v>
                </c:pt>
                <c:pt idx="4">
                  <c:v>4.296875E-2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02D5-4410-80BA-C2A398C01D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D6A9">
                <a:lumMod val="90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F-7C26-443C-A935-D4A4702B2DBD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0-7C26-443C-A935-D4A4702B2DBD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1-7C26-443C-A935-D4A4702B2DBD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2-7C26-443C-A935-D4A4702B2DBD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3-7C26-443C-A935-D4A4702B2DBD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0.22135416666666699</c:v>
                </c:pt>
                <c:pt idx="1">
                  <c:v>0.17708333333333301</c:v>
                </c:pt>
                <c:pt idx="2">
                  <c:v>0.26302083333333298</c:v>
                </c:pt>
                <c:pt idx="3">
                  <c:v>0.29427083333333298</c:v>
                </c:pt>
                <c:pt idx="4">
                  <c:v>0.14583333333333301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02D5-4410-80BA-C2A398C01D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4-7C26-443C-A935-D4A4702B2DBD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5-7C26-443C-A935-D4A4702B2DBD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6-7C26-443C-A935-D4A4702B2DBD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7-7C26-443C-A935-D4A4702B2DBD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8-7C26-443C-A935-D4A4702B2DBD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0.40494791666666702</c:v>
                </c:pt>
                <c:pt idx="1">
                  <c:v>0.41796875</c:v>
                </c:pt>
                <c:pt idx="2">
                  <c:v>0.33333333333333298</c:v>
                </c:pt>
                <c:pt idx="3">
                  <c:v>0.31380208333333298</c:v>
                </c:pt>
                <c:pt idx="4">
                  <c:v>0.36197916666666702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02D5-4410-80BA-C2A398C01D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9-7C26-443C-A935-D4A4702B2DBD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A-7C26-443C-A935-D4A4702B2DBD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B-7C26-443C-A935-D4A4702B2DBD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C-7C26-443C-A935-D4A4702B2DBD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D-7C26-443C-A935-D4A4702B2DBD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0.24088541666666699</c:v>
                </c:pt>
                <c:pt idx="1">
                  <c:v>0.28776041666666702</c:v>
                </c:pt>
                <c:pt idx="2">
                  <c:v>0.19661458333333301</c:v>
                </c:pt>
                <c:pt idx="3">
                  <c:v>0.15104166666666699</c:v>
                </c:pt>
                <c:pt idx="4">
                  <c:v>0.43619791666666702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02D5-4410-80BA-C2A398C0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232521533966064"/>
          <c:y val="0.91333597898483276"/>
          <c:w val="0.78560113906860352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3.1758155673742294E-2"/>
          <c:w val="0.82441741228103638"/>
          <c:h val="0.76372897624969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7B28-40DD-BD03-A149984AB757}"/>
                </c:ext>
              </c:extLst>
            </c:dLbl>
            <c:dLbl>
              <c:idx val="1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7B28-40DD-BD03-A149984AB757}"/>
                </c:ext>
              </c:extLst>
            </c:dLbl>
            <c:dLbl>
              <c:idx val="2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7B28-40DD-BD03-A149984AB757}"/>
                </c:ext>
              </c:extLst>
            </c:dLbl>
            <c:dLbl>
              <c:idx val="3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7B28-40DD-BD03-A149984AB757}"/>
                </c:ext>
              </c:extLst>
            </c:dLbl>
            <c:dLbl>
              <c:idx val="4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7B28-40DD-BD03-A149984AB75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Sheet1!$B$2:$B$6</c:f>
              <c:numCache>
                <c:formatCode>#,##0.00</c:formatCode>
                <c:ptCount val="5"/>
                <c:pt idx="0">
                  <c:v>4.6927083333333304</c:v>
                </c:pt>
                <c:pt idx="1">
                  <c:v>4.8151041666666696</c:v>
                </c:pt>
                <c:pt idx="2">
                  <c:v>4.41015625</c:v>
                </c:pt>
                <c:pt idx="3">
                  <c:v>4.2604166666666696</c:v>
                </c:pt>
                <c:pt idx="4">
                  <c:v>5.16015625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FE5-4EB2-A275-922231BCA2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6F6F6">
                <a:lumMod val="75000"/>
              </a:srgbClr>
            </a:solidFill>
          </c:spPr>
          <c:invertIfNegative val="0"/>
          <c:dLbls>
            <c:dLbl>
              <c:idx val="0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7B28-40DD-BD03-A149984AB757}"/>
                </c:ext>
              </c:extLst>
            </c:dLbl>
            <c:dLbl>
              <c:idx val="1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7B28-40DD-BD03-A149984AB757}"/>
                </c:ext>
              </c:extLst>
            </c:dLbl>
            <c:dLbl>
              <c:idx val="2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7B28-40DD-BD03-A149984AB757}"/>
                </c:ext>
              </c:extLst>
            </c:dLbl>
            <c:dLbl>
              <c:idx val="3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7B28-40DD-BD03-A149984AB757}"/>
                </c:ext>
              </c:extLst>
            </c:dLbl>
            <c:dLbl>
              <c:idx val="4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7B28-40DD-BD03-A149984AB75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Sheet1!$C$2:$C$6</c:f>
              <c:numCache>
                <c:formatCode>#,##0.00</c:formatCode>
                <c:ptCount val="5"/>
                <c:pt idx="0">
                  <c:v>4.7421652421652398</c:v>
                </c:pt>
                <c:pt idx="1">
                  <c:v>4.84330484330484</c:v>
                </c:pt>
                <c:pt idx="2">
                  <c:v>4.5769230769230802</c:v>
                </c:pt>
                <c:pt idx="3">
                  <c:v>4.3404558404558404</c:v>
                </c:pt>
                <c:pt idx="4">
                  <c:v>5.2321937321937302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BE4A-474D-9AE7-C2A8CEF0D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8.7575808167457581E-2"/>
          <c:y val="0.91497600078582764"/>
          <c:w val="0.5874362587928772"/>
          <c:h val="4.496121779084205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3.1758155673742294E-2"/>
          <c:w val="0.57348102331161499"/>
          <c:h val="0.763728976249694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2AEE-4566-843A-36B4A7D08990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2AEE-4566-843A-36B4A7D08990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2AEE-4566-843A-36B4A7D08990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2AEE-4566-843A-36B4A7D08990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2AEE-4566-843A-36B4A7D08990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2AEE-4566-843A-36B4A7D08990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2AEE-4566-843A-36B4A7D08990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1.3020833333333299E-2</c:v>
                </c:pt>
                <c:pt idx="1">
                  <c:v>2.0833333333333301E-2</c:v>
                </c:pt>
                <c:pt idx="2">
                  <c:v>1.8229166666666699E-2</c:v>
                </c:pt>
                <c:pt idx="3">
                  <c:v>7.8125E-3</c:v>
                </c:pt>
                <c:pt idx="4">
                  <c:v>1.171875E-2</c:v>
                </c:pt>
                <c:pt idx="5">
                  <c:v>1.6927083333333301E-2</c:v>
                </c:pt>
                <c:pt idx="6">
                  <c:v>1.0416666666666701E-2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02D5-4410-80BA-C2A398C01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2AEE-4566-843A-36B4A7D08990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2AEE-4566-843A-36B4A7D08990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2AEE-4566-843A-36B4A7D08990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2AEE-4566-843A-36B4A7D08990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2AEE-4566-843A-36B4A7D08990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2AEE-4566-843A-36B4A7D08990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2AEE-4566-843A-36B4A7D08990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1.5625E-2</c:v>
                </c:pt>
                <c:pt idx="1">
                  <c:v>3.125E-2</c:v>
                </c:pt>
                <c:pt idx="2">
                  <c:v>2.8645833333333301E-2</c:v>
                </c:pt>
                <c:pt idx="3">
                  <c:v>1.8229166666666699E-2</c:v>
                </c:pt>
                <c:pt idx="4">
                  <c:v>2.34375E-2</c:v>
                </c:pt>
                <c:pt idx="5">
                  <c:v>3.2552083333333301E-2</c:v>
                </c:pt>
                <c:pt idx="6">
                  <c:v>1.8229166666666699E-2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02D5-4410-80BA-C2A398C01D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E-2AEE-4566-843A-36B4A7D08990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F-2AEE-4566-843A-36B4A7D08990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0-2AEE-4566-843A-36B4A7D08990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1-2AEE-4566-843A-36B4A7D08990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2-2AEE-4566-843A-36B4A7D08990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3-2AEE-4566-843A-36B4A7D08990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4-2AEE-4566-843A-36B4A7D08990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3.2552083333333301E-2</c:v>
                </c:pt>
                <c:pt idx="1">
                  <c:v>8.4635416666666699E-2</c:v>
                </c:pt>
                <c:pt idx="2">
                  <c:v>6.640625E-2</c:v>
                </c:pt>
                <c:pt idx="3">
                  <c:v>4.4270833333333301E-2</c:v>
                </c:pt>
                <c:pt idx="4">
                  <c:v>5.5989583333333301E-2</c:v>
                </c:pt>
                <c:pt idx="5">
                  <c:v>7.2916666666666699E-2</c:v>
                </c:pt>
                <c:pt idx="6">
                  <c:v>4.0364583333333301E-2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02D5-4410-80BA-C2A398C01D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D6A9">
                <a:lumMod val="90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5-2AEE-4566-843A-36B4A7D08990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6-2AEE-4566-843A-36B4A7D08990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7-2AEE-4566-843A-36B4A7D08990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8-2AEE-4566-843A-36B4A7D08990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9-2AEE-4566-843A-36B4A7D08990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A-2AEE-4566-843A-36B4A7D08990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B-2AEE-4566-843A-36B4A7D08990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0.12890625</c:v>
                </c:pt>
                <c:pt idx="1">
                  <c:v>0.2265625</c:v>
                </c:pt>
                <c:pt idx="2">
                  <c:v>0.1640625</c:v>
                </c:pt>
                <c:pt idx="3">
                  <c:v>0.12630208333333301</c:v>
                </c:pt>
                <c:pt idx="4">
                  <c:v>0.15494791666666699</c:v>
                </c:pt>
                <c:pt idx="5">
                  <c:v>0.15364583333333301</c:v>
                </c:pt>
                <c:pt idx="6">
                  <c:v>0.16796875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02D5-4410-80BA-C2A398C01D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C-2AEE-4566-843A-36B4A7D08990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D-2AEE-4566-843A-36B4A7D08990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E-2AEE-4566-843A-36B4A7D08990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F-2AEE-4566-843A-36B4A7D08990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0-2AEE-4566-843A-36B4A7D08990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1-2AEE-4566-843A-36B4A7D08990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2-2AEE-4566-843A-36B4A7D08990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0.29296875</c:v>
                </c:pt>
                <c:pt idx="1">
                  <c:v>0.40755208333333298</c:v>
                </c:pt>
                <c:pt idx="2">
                  <c:v>0.34635416666666702</c:v>
                </c:pt>
                <c:pt idx="3">
                  <c:v>0.35807291666666702</c:v>
                </c:pt>
                <c:pt idx="4">
                  <c:v>0.38802083333333298</c:v>
                </c:pt>
                <c:pt idx="5">
                  <c:v>0.35026041666666702</c:v>
                </c:pt>
                <c:pt idx="6">
                  <c:v>0.39453125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02D5-4410-80BA-C2A398C01D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3-2AEE-4566-843A-36B4A7D08990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4-2AEE-4566-843A-36B4A7D08990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5-2AEE-4566-843A-36B4A7D08990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6-2AEE-4566-843A-36B4A7D08990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7-2AEE-4566-843A-36B4A7D08990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8-2AEE-4566-843A-36B4A7D08990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9-2AEE-4566-843A-36B4A7D08990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0">
                  <c:v>0.51692708333333304</c:v>
                </c:pt>
                <c:pt idx="1">
                  <c:v>0.22916666666666699</c:v>
                </c:pt>
                <c:pt idx="2">
                  <c:v>0.37630208333333298</c:v>
                </c:pt>
                <c:pt idx="3">
                  <c:v>0.4453125</c:v>
                </c:pt>
                <c:pt idx="4">
                  <c:v>0.36588541666666702</c:v>
                </c:pt>
                <c:pt idx="5">
                  <c:v>0.37369791666666702</c:v>
                </c:pt>
                <c:pt idx="6">
                  <c:v>0.36848958333333298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02D5-4410-80BA-C2A398C0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2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232521533966064"/>
          <c:y val="0.91333597898483276"/>
          <c:w val="0.78560113906860352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3.1758155673742294E-2"/>
          <c:w val="0.82441741228103638"/>
          <c:h val="0.76372897624969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AEC1-498E-993E-07FA41F6BD28}"/>
                </c:ext>
              </c:extLst>
            </c:dLbl>
            <c:dLbl>
              <c:idx val="1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AEC1-498E-993E-07FA41F6BD28}"/>
                </c:ext>
              </c:extLst>
            </c:dLbl>
            <c:dLbl>
              <c:idx val="2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AEC1-498E-993E-07FA41F6BD28}"/>
                </c:ext>
              </c:extLst>
            </c:dLbl>
            <c:dLbl>
              <c:idx val="3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AEC1-498E-993E-07FA41F6BD28}"/>
                </c:ext>
              </c:extLst>
            </c:dLbl>
            <c:dLbl>
              <c:idx val="4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AEC1-498E-993E-07FA41F6BD28}"/>
                </c:ext>
              </c:extLst>
            </c:dLbl>
            <c:dLbl>
              <c:idx val="5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AEC1-498E-993E-07FA41F6BD28}"/>
                </c:ext>
              </c:extLst>
            </c:dLbl>
            <c:dLbl>
              <c:idx val="6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AEC1-498E-993E-07FA41F6BD2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Sheet1!$B$2:$B$8</c:f>
              <c:numCache>
                <c:formatCode>#,##0.00</c:formatCode>
                <c:ptCount val="7"/>
                <c:pt idx="0">
                  <c:v>5.2239583333333304</c:v>
                </c:pt>
                <c:pt idx="1">
                  <c:v>4.65625</c:v>
                </c:pt>
                <c:pt idx="2">
                  <c:v>4.9205729166666696</c:v>
                </c:pt>
                <c:pt idx="3">
                  <c:v>5.14453125</c:v>
                </c:pt>
                <c:pt idx="4">
                  <c:v>4.9817708333333304</c:v>
                </c:pt>
                <c:pt idx="5">
                  <c:v>4.9088541666666696</c:v>
                </c:pt>
                <c:pt idx="6">
                  <c:v>5.0234375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FE5-4EB2-A275-922231BCA2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6F6F6">
                <a:lumMod val="75000"/>
              </a:srgbClr>
            </a:solidFill>
          </c:spPr>
          <c:invertIfNegative val="0"/>
          <c:dLbls>
            <c:dLbl>
              <c:idx val="0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AEC1-498E-993E-07FA41F6BD28}"/>
                </c:ext>
              </c:extLst>
            </c:dLbl>
            <c:dLbl>
              <c:idx val="1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AEC1-498E-993E-07FA41F6BD28}"/>
                </c:ext>
              </c:extLst>
            </c:dLbl>
            <c:dLbl>
              <c:idx val="2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AEC1-498E-993E-07FA41F6BD28}"/>
                </c:ext>
              </c:extLst>
            </c:dLbl>
            <c:dLbl>
              <c:idx val="3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AEC1-498E-993E-07FA41F6BD28}"/>
                </c:ext>
              </c:extLst>
            </c:dLbl>
            <c:dLbl>
              <c:idx val="4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AEC1-498E-993E-07FA41F6BD28}"/>
                </c:ext>
              </c:extLst>
            </c:dLbl>
            <c:dLbl>
              <c:idx val="5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AEC1-498E-993E-07FA41F6BD28}"/>
                </c:ext>
              </c:extLst>
            </c:dLbl>
            <c:dLbl>
              <c:idx val="6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AEC1-498E-993E-07FA41F6BD2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Sheet1!$C$2:$C$8</c:f>
              <c:numCache>
                <c:formatCode>#,##0.00</c:formatCode>
                <c:ptCount val="7"/>
                <c:pt idx="0">
                  <c:v>5.2350427350427404</c:v>
                </c:pt>
                <c:pt idx="1">
                  <c:v>4.6752136752136799</c:v>
                </c:pt>
                <c:pt idx="2">
                  <c:v>4.9957264957265002</c:v>
                </c:pt>
                <c:pt idx="3">
                  <c:v>5.1025641025641004</c:v>
                </c:pt>
                <c:pt idx="4">
                  <c:v>4.9287749287749296</c:v>
                </c:pt>
                <c:pt idx="5">
                  <c:v>4.8945868945868902</c:v>
                </c:pt>
                <c:pt idx="6">
                  <c:v>5.1054131054131098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E223-4C01-AFAC-E2EDEA2D7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8.7575808167457581E-2"/>
          <c:y val="0.91497600078582764"/>
          <c:w val="0.52417671680450439"/>
          <c:h val="4.496121779084205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3.1758155673742294E-2"/>
          <c:w val="0.57348102331161499"/>
          <c:h val="0.763728976249694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8942-4AA5-8EB9-F2CC211FE02B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8942-4AA5-8EB9-F2CC211FE02B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8942-4AA5-8EB9-F2CC211FE02B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8942-4AA5-8EB9-F2CC211FE02B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8942-4AA5-8EB9-F2CC211FE02B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1.8229166666666699E-2</c:v>
                </c:pt>
                <c:pt idx="1">
                  <c:v>2.9947916666666699E-2</c:v>
                </c:pt>
                <c:pt idx="2">
                  <c:v>2.0833333333333301E-2</c:v>
                </c:pt>
                <c:pt idx="3">
                  <c:v>1.0416666666666701E-2</c:v>
                </c:pt>
                <c:pt idx="4">
                  <c:v>9.1145833333333304E-3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9B4-4818-B673-F90080B25A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8942-4AA5-8EB9-F2CC211FE02B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8942-4AA5-8EB9-F2CC211FE02B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8942-4AA5-8EB9-F2CC211FE02B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8942-4AA5-8EB9-F2CC211FE02B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8942-4AA5-8EB9-F2CC211FE02B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4.0364583333333301E-2</c:v>
                </c:pt>
                <c:pt idx="1">
                  <c:v>7.6822916666666699E-2</c:v>
                </c:pt>
                <c:pt idx="2">
                  <c:v>9.8958333333333301E-2</c:v>
                </c:pt>
                <c:pt idx="3">
                  <c:v>3.90625E-2</c:v>
                </c:pt>
                <c:pt idx="4">
                  <c:v>3.3854166666666699E-2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19B4-4818-B673-F90080B25A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8942-4AA5-8EB9-F2CC211FE02B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8942-4AA5-8EB9-F2CC211FE02B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8942-4AA5-8EB9-F2CC211FE02B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8942-4AA5-8EB9-F2CC211FE02B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E-8942-4AA5-8EB9-F2CC211FE02B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8.7239583333333301E-2</c:v>
                </c:pt>
                <c:pt idx="1">
                  <c:v>0.17317708333333301</c:v>
                </c:pt>
                <c:pt idx="2">
                  <c:v>0.15755208333333301</c:v>
                </c:pt>
                <c:pt idx="3">
                  <c:v>0.118489583333333</c:v>
                </c:pt>
                <c:pt idx="4">
                  <c:v>0.119791666666667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19B4-4818-B673-F90080B25A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D6A9">
                <a:lumMod val="90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F-8942-4AA5-8EB9-F2CC211FE02B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0-8942-4AA5-8EB9-F2CC211FE02B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1-8942-4AA5-8EB9-F2CC211FE02B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2-8942-4AA5-8EB9-F2CC211FE02B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3-8942-4AA5-8EB9-F2CC211FE02B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0.20442708333333301</c:v>
                </c:pt>
                <c:pt idx="1">
                  <c:v>0.26171875</c:v>
                </c:pt>
                <c:pt idx="2">
                  <c:v>0.24869791666666699</c:v>
                </c:pt>
                <c:pt idx="3">
                  <c:v>0.25651041666666702</c:v>
                </c:pt>
                <c:pt idx="4">
                  <c:v>0.21354166666666699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19B4-4818-B673-F90080B25A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4-8942-4AA5-8EB9-F2CC211FE02B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5-8942-4AA5-8EB9-F2CC211FE02B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6-8942-4AA5-8EB9-F2CC211FE02B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7-8942-4AA5-8EB9-F2CC211FE02B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8-8942-4AA5-8EB9-F2CC211FE02B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0.39713541666666702</c:v>
                </c:pt>
                <c:pt idx="1">
                  <c:v>0.30208333333333298</c:v>
                </c:pt>
                <c:pt idx="2">
                  <c:v>0.30989583333333298</c:v>
                </c:pt>
                <c:pt idx="3">
                  <c:v>0.34505208333333298</c:v>
                </c:pt>
                <c:pt idx="4">
                  <c:v>0.33463541666666702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19B4-4818-B673-F90080B25AE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9-8942-4AA5-8EB9-F2CC211FE02B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A-8942-4AA5-8EB9-F2CC211FE02B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B-8942-4AA5-8EB9-F2CC211FE02B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C-8942-4AA5-8EB9-F2CC211FE02B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D-8942-4AA5-8EB9-F2CC211FE02B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0.25260416666666702</c:v>
                </c:pt>
                <c:pt idx="1">
                  <c:v>0.15625</c:v>
                </c:pt>
                <c:pt idx="2">
                  <c:v>0.1640625</c:v>
                </c:pt>
                <c:pt idx="3">
                  <c:v>0.23046875</c:v>
                </c:pt>
                <c:pt idx="4">
                  <c:v>0.2890625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19B4-4818-B673-F90080B25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2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7801153063774109"/>
          <c:y val="0.91003614664077759"/>
          <c:w val="0.7209046483039856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3.1758155673742294E-2"/>
          <c:w val="0.82441741228103638"/>
          <c:h val="0.76372897624969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9E35-47EC-B498-CF0E372BE57A}"/>
                </c:ext>
              </c:extLst>
            </c:dLbl>
            <c:dLbl>
              <c:idx val="1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9E35-47EC-B498-CF0E372BE57A}"/>
                </c:ext>
              </c:extLst>
            </c:dLbl>
            <c:dLbl>
              <c:idx val="2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9E35-47EC-B498-CF0E372BE57A}"/>
                </c:ext>
              </c:extLst>
            </c:dLbl>
            <c:dLbl>
              <c:idx val="3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9E35-47EC-B498-CF0E372BE57A}"/>
                </c:ext>
              </c:extLst>
            </c:dLbl>
            <c:dLbl>
              <c:idx val="4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9E35-47EC-B498-CF0E372BE57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Sheet1!$B$2:$B$6</c:f>
              <c:numCache>
                <c:formatCode>#,##0.00</c:formatCode>
                <c:ptCount val="5"/>
                <c:pt idx="0">
                  <c:v>4.6796875</c:v>
                </c:pt>
                <c:pt idx="1">
                  <c:v>4.1979166666666696</c:v>
                </c:pt>
                <c:pt idx="2">
                  <c:v>4.2200520833333304</c:v>
                </c:pt>
                <c:pt idx="3">
                  <c:v>4.578125</c:v>
                </c:pt>
                <c:pt idx="4">
                  <c:v>4.6979166666666696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600-4ED8-B973-33DA407E6C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6F6F6">
                <a:lumMod val="75000"/>
              </a:srgbClr>
            </a:solidFill>
          </c:spPr>
          <c:invertIfNegative val="0"/>
          <c:dLbls>
            <c:dLbl>
              <c:idx val="0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9E35-47EC-B498-CF0E372BE57A}"/>
                </c:ext>
              </c:extLst>
            </c:dLbl>
            <c:dLbl>
              <c:idx val="1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9E35-47EC-B498-CF0E372BE57A}"/>
                </c:ext>
              </c:extLst>
            </c:dLbl>
            <c:dLbl>
              <c:idx val="2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9E35-47EC-B498-CF0E372BE57A}"/>
                </c:ext>
              </c:extLst>
            </c:dLbl>
            <c:dLbl>
              <c:idx val="3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9E35-47EC-B498-CF0E372BE57A}"/>
                </c:ext>
              </c:extLst>
            </c:dLbl>
            <c:dLbl>
              <c:idx val="4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9E35-47EC-B498-CF0E372BE57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Sheet1!$C$2:$C$6</c:f>
              <c:numCache>
                <c:formatCode>#,##0.00</c:formatCode>
                <c:ptCount val="5"/>
                <c:pt idx="0">
                  <c:v>4.7706552706552703</c:v>
                </c:pt>
                <c:pt idx="1">
                  <c:v>4.3019943019943003</c:v>
                </c:pt>
                <c:pt idx="2">
                  <c:v>4.3005698005698001</c:v>
                </c:pt>
                <c:pt idx="3">
                  <c:v>4.6552706552706598</c:v>
                </c:pt>
                <c:pt idx="4">
                  <c:v>4.7905982905982896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6F7A-4195-A6CC-6187AB91D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9.1496691107749939E-2"/>
          <c:y val="0.90837633609771729"/>
          <c:w val="0.52417671680450439"/>
          <c:h val="4.496121779084205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5.0195339135825634E-3"/>
          <c:w val="0.57348102331161499"/>
          <c:h val="0.831895411014556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FCAF-4904-A207-51C8D76E695C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FCAF-4904-A207-51C8D76E695C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FCAF-4904-A207-51C8D76E695C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FCAF-4904-A207-51C8D76E695C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FCAF-4904-A207-51C8D76E695C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FCAF-4904-A207-51C8D76E695C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FCAF-4904-A207-51C8D76E695C}"/>
                </c:ext>
              </c:extLst>
            </c:dLbl>
            <c:dLbl>
              <c:idx val="7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FCAF-4904-A207-51C8D76E695C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1.8229166666666699E-2</c:v>
                </c:pt>
                <c:pt idx="1">
                  <c:v>2.734375E-2</c:v>
                </c:pt>
                <c:pt idx="2">
                  <c:v>1.5625E-2</c:v>
                </c:pt>
                <c:pt idx="3">
                  <c:v>7.8125E-3</c:v>
                </c:pt>
                <c:pt idx="4">
                  <c:v>2.6041666666666699E-2</c:v>
                </c:pt>
                <c:pt idx="5">
                  <c:v>1.4322916666666701E-2</c:v>
                </c:pt>
                <c:pt idx="6">
                  <c:v>2.0833333333333301E-2</c:v>
                </c:pt>
                <c:pt idx="7">
                  <c:v>2.734375E-2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C67F-4EB7-91F7-F1AFDF3530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FCAF-4904-A207-51C8D76E695C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FCAF-4904-A207-51C8D76E695C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FCAF-4904-A207-51C8D76E695C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FCAF-4904-A207-51C8D76E695C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FCAF-4904-A207-51C8D76E695C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FCAF-4904-A207-51C8D76E695C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E-FCAF-4904-A207-51C8D76E695C}"/>
                </c:ext>
              </c:extLst>
            </c:dLbl>
            <c:dLbl>
              <c:idx val="7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F-FCAF-4904-A207-51C8D76E695C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4.8177083333333301E-2</c:v>
                </c:pt>
                <c:pt idx="1">
                  <c:v>3.2552083333333301E-2</c:v>
                </c:pt>
                <c:pt idx="2">
                  <c:v>3.2552083333333301E-2</c:v>
                </c:pt>
                <c:pt idx="3">
                  <c:v>3.3854166666666699E-2</c:v>
                </c:pt>
                <c:pt idx="4">
                  <c:v>5.078125E-2</c:v>
                </c:pt>
                <c:pt idx="5">
                  <c:v>3.7760416666666699E-2</c:v>
                </c:pt>
                <c:pt idx="6">
                  <c:v>2.34375E-2</c:v>
                </c:pt>
                <c:pt idx="7">
                  <c:v>4.1666666666666699E-2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C67F-4EB7-91F7-F1AFDF3530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0-FCAF-4904-A207-51C8D76E695C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1-FCAF-4904-A207-51C8D76E695C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2-FCAF-4904-A207-51C8D76E695C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3-FCAF-4904-A207-51C8D76E695C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4-FCAF-4904-A207-51C8D76E695C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5-FCAF-4904-A207-51C8D76E695C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6-FCAF-4904-A207-51C8D76E695C}"/>
                </c:ext>
              </c:extLst>
            </c:dLbl>
            <c:dLbl>
              <c:idx val="7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7-FCAF-4904-A207-51C8D76E695C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9.5052083333333301E-2</c:v>
                </c:pt>
                <c:pt idx="1">
                  <c:v>8.3333333333333301E-2</c:v>
                </c:pt>
                <c:pt idx="2">
                  <c:v>6.640625E-2</c:v>
                </c:pt>
                <c:pt idx="3">
                  <c:v>4.9479166666666699E-2</c:v>
                </c:pt>
                <c:pt idx="4">
                  <c:v>0.100260416666667</c:v>
                </c:pt>
                <c:pt idx="5">
                  <c:v>5.859375E-2</c:v>
                </c:pt>
                <c:pt idx="6">
                  <c:v>4.296875E-2</c:v>
                </c:pt>
                <c:pt idx="7">
                  <c:v>8.4635416666666699E-2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C67F-4EB7-91F7-F1AFDF3530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27F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8-FCAF-4904-A207-51C8D76E695C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9-FCAF-4904-A207-51C8D76E695C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A-FCAF-4904-A207-51C8D76E695C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B-FCAF-4904-A207-51C8D76E695C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C-FCAF-4904-A207-51C8D76E695C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D-FCAF-4904-A207-51C8D76E695C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E-FCAF-4904-A207-51C8D76E695C}"/>
                </c:ext>
              </c:extLst>
            </c:dLbl>
            <c:dLbl>
              <c:idx val="7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F-FCAF-4904-A207-51C8D76E695C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0.19401041666666699</c:v>
                </c:pt>
                <c:pt idx="1">
                  <c:v>0.18359375</c:v>
                </c:pt>
                <c:pt idx="2">
                  <c:v>0.1640625</c:v>
                </c:pt>
                <c:pt idx="3">
                  <c:v>0.119791666666667</c:v>
                </c:pt>
                <c:pt idx="4">
                  <c:v>0.22526041666666699</c:v>
                </c:pt>
                <c:pt idx="5">
                  <c:v>0.16015625</c:v>
                </c:pt>
                <c:pt idx="6">
                  <c:v>0.13151041666666699</c:v>
                </c:pt>
                <c:pt idx="7">
                  <c:v>0.1875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C67F-4EB7-91F7-F1AFDF3530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0-FCAF-4904-A207-51C8D76E695C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1-FCAF-4904-A207-51C8D76E695C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2-FCAF-4904-A207-51C8D76E695C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3-FCAF-4904-A207-51C8D76E695C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4-FCAF-4904-A207-51C8D76E695C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5-FCAF-4904-A207-51C8D76E695C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6-FCAF-4904-A207-51C8D76E695C}"/>
                </c:ext>
              </c:extLst>
            </c:dLbl>
            <c:dLbl>
              <c:idx val="7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7-FCAF-4904-A207-51C8D76E695C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0.31640625</c:v>
                </c:pt>
                <c:pt idx="1">
                  <c:v>0.30729166666666702</c:v>
                </c:pt>
                <c:pt idx="2">
                  <c:v>0.29296875</c:v>
                </c:pt>
                <c:pt idx="3">
                  <c:v>0.29947916666666702</c:v>
                </c:pt>
                <c:pt idx="4">
                  <c:v>0.29947916666666702</c:v>
                </c:pt>
                <c:pt idx="5">
                  <c:v>0.35286458333333298</c:v>
                </c:pt>
                <c:pt idx="6">
                  <c:v>0.30338541666666702</c:v>
                </c:pt>
                <c:pt idx="7">
                  <c:v>0.31510416666666702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C67F-4EB7-91F7-F1AFDF35303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8-FCAF-4904-A207-51C8D76E695C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9-FCAF-4904-A207-51C8D76E695C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A-FCAF-4904-A207-51C8D76E695C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B-FCAF-4904-A207-51C8D76E695C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C-FCAF-4904-A207-51C8D76E695C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D-FCAF-4904-A207-51C8D76E695C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E-FCAF-4904-A207-51C8D76E695C}"/>
                </c:ext>
              </c:extLst>
            </c:dLbl>
            <c:dLbl>
              <c:idx val="7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F-FCAF-4904-A207-51C8D76E695C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Sheet1!$G$2:$G$9</c:f>
              <c:numCache>
                <c:formatCode>0%</c:formatCode>
                <c:ptCount val="8"/>
                <c:pt idx="0">
                  <c:v>0.328125</c:v>
                </c:pt>
                <c:pt idx="1">
                  <c:v>0.36588541666666702</c:v>
                </c:pt>
                <c:pt idx="2">
                  <c:v>0.42838541666666702</c:v>
                </c:pt>
                <c:pt idx="3">
                  <c:v>0.48958333333333298</c:v>
                </c:pt>
                <c:pt idx="4">
                  <c:v>0.29817708333333298</c:v>
                </c:pt>
                <c:pt idx="5">
                  <c:v>0.37630208333333298</c:v>
                </c:pt>
                <c:pt idx="6">
                  <c:v>0.47786458333333298</c:v>
                </c:pt>
                <c:pt idx="7">
                  <c:v>0.34375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C67F-4EB7-91F7-F1AFDF353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2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232521533966064"/>
          <c:y val="0.91333597898483276"/>
          <c:w val="0.78560113906860352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7.7339954441413283E-4"/>
          <c:w val="0.82441741228103638"/>
          <c:h val="0.834993839263916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CBBC-4981-9400-1790019E8A1F}"/>
                </c:ext>
              </c:extLst>
            </c:dLbl>
            <c:dLbl>
              <c:idx val="1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CBBC-4981-9400-1790019E8A1F}"/>
                </c:ext>
              </c:extLst>
            </c:dLbl>
            <c:dLbl>
              <c:idx val="2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CBBC-4981-9400-1790019E8A1F}"/>
                </c:ext>
              </c:extLst>
            </c:dLbl>
            <c:dLbl>
              <c:idx val="3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CBBC-4981-9400-1790019E8A1F}"/>
                </c:ext>
              </c:extLst>
            </c:dLbl>
            <c:dLbl>
              <c:idx val="4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CBBC-4981-9400-1790019E8A1F}"/>
                </c:ext>
              </c:extLst>
            </c:dLbl>
            <c:dLbl>
              <c:idx val="5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CBBC-4981-9400-1790019E8A1F}"/>
                </c:ext>
              </c:extLst>
            </c:dLbl>
            <c:dLbl>
              <c:idx val="6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CBBC-4981-9400-1790019E8A1F}"/>
                </c:ext>
              </c:extLst>
            </c:dLbl>
            <c:dLbl>
              <c:idx val="7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CBBC-4981-9400-1790019E8A1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Sheet1!$B$2:$B$9</c:f>
              <c:numCache>
                <c:formatCode>#,##0.00</c:formatCode>
                <c:ptCount val="8"/>
                <c:pt idx="0">
                  <c:v>4.7265625</c:v>
                </c:pt>
                <c:pt idx="1">
                  <c:v>4.80859375</c:v>
                </c:pt>
                <c:pt idx="2">
                  <c:v>4.9713541666666696</c:v>
                </c:pt>
                <c:pt idx="3">
                  <c:v>5.1380208333333304</c:v>
                </c:pt>
                <c:pt idx="4">
                  <c:v>4.6158854166666696</c:v>
                </c:pt>
                <c:pt idx="5">
                  <c:v>4.9283854166666696</c:v>
                </c:pt>
                <c:pt idx="6">
                  <c:v>5.1067708333333304</c:v>
                </c:pt>
                <c:pt idx="7">
                  <c:v>4.7526041666666696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A340-4779-9E9D-0D2E660458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6F6F6">
                <a:lumMod val="75000"/>
              </a:srgbClr>
            </a:solidFill>
          </c:spPr>
          <c:invertIfNegative val="0"/>
          <c:dLbls>
            <c:dLbl>
              <c:idx val="0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CBBC-4981-9400-1790019E8A1F}"/>
                </c:ext>
              </c:extLst>
            </c:dLbl>
            <c:dLbl>
              <c:idx val="1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CBBC-4981-9400-1790019E8A1F}"/>
                </c:ext>
              </c:extLst>
            </c:dLbl>
            <c:dLbl>
              <c:idx val="2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CBBC-4981-9400-1790019E8A1F}"/>
                </c:ext>
              </c:extLst>
            </c:dLbl>
            <c:dLbl>
              <c:idx val="3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CBBC-4981-9400-1790019E8A1F}"/>
                </c:ext>
              </c:extLst>
            </c:dLbl>
            <c:dLbl>
              <c:idx val="4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CBBC-4981-9400-1790019E8A1F}"/>
                </c:ext>
              </c:extLst>
            </c:dLbl>
            <c:dLbl>
              <c:idx val="5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CBBC-4981-9400-1790019E8A1F}"/>
                </c:ext>
              </c:extLst>
            </c:dLbl>
            <c:dLbl>
              <c:idx val="6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E-CBBC-4981-9400-1790019E8A1F}"/>
                </c:ext>
              </c:extLst>
            </c:dLbl>
            <c:dLbl>
              <c:idx val="7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F-CBBC-4981-9400-1790019E8A1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Sheet1!$C$2:$C$9</c:f>
              <c:numCache>
                <c:formatCode>#,##0.00</c:formatCode>
                <c:ptCount val="8"/>
                <c:pt idx="0">
                  <c:v>4.7849002849002904</c:v>
                </c:pt>
                <c:pt idx="1">
                  <c:v>4.9401709401709404</c:v>
                </c:pt>
                <c:pt idx="2">
                  <c:v>5.0612535612535599</c:v>
                </c:pt>
                <c:pt idx="3">
                  <c:v>5.1980056980056997</c:v>
                </c:pt>
                <c:pt idx="4">
                  <c:v>4.70655270655271</c:v>
                </c:pt>
                <c:pt idx="5">
                  <c:v>5.0014245014245002</c:v>
                </c:pt>
                <c:pt idx="6">
                  <c:v>5.1923076923076898</c:v>
                </c:pt>
                <c:pt idx="7">
                  <c:v>4.8219373219373196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FBD1-4EF9-A8BF-5CF33BE5E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9.1496691107749939E-2"/>
          <c:y val="0.91167616844177246"/>
          <c:w val="0.52417671680450439"/>
          <c:h val="4.2217552661895752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414041994750655E-2"/>
          <c:y val="0.1060046894158419"/>
          <c:w val="0.95755678415298462"/>
          <c:h val="0.82642614841461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 Riihimäki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98D1-4A0F-969C-FA5459DBF67F}"/>
                </c:ext>
              </c:extLst>
            </c:dLbl>
            <c:dLbl>
              <c:idx val="1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98D1-4A0F-969C-FA5459DBF67F}"/>
                </c:ext>
              </c:extLst>
            </c:dLbl>
            <c:dLbl>
              <c:idx val="2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98D1-4A0F-969C-FA5459DBF67F}"/>
                </c:ext>
              </c:extLst>
            </c:dLbl>
            <c:dLbl>
              <c:idx val="3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98D1-4A0F-969C-FA5459DBF67F}"/>
                </c:ext>
              </c:extLst>
            </c:dLbl>
            <c:dLbl>
              <c:idx val="4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98D1-4A0F-969C-FA5459DBF67F}"/>
                </c:ext>
              </c:extLst>
            </c:dLbl>
            <c:dLbl>
              <c:idx val="5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98D1-4A0F-969C-FA5459DBF67F}"/>
                </c:ext>
              </c:extLst>
            </c:dLbl>
            <c:dLbl>
              <c:idx val="6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98D1-4A0F-969C-FA5459DBF67F}"/>
                </c:ext>
              </c:extLst>
            </c:dLbl>
            <c:dLbl>
              <c:idx val="7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98D1-4A0F-969C-FA5459DBF67F}"/>
                </c:ext>
              </c:extLst>
            </c:dLbl>
            <c:dLbl>
              <c:idx val="8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8-98D1-4A0F-969C-FA5459DBF67F}"/>
                </c:ext>
              </c:extLst>
            </c:dLbl>
            <c:dLbl>
              <c:idx val="9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98D1-4A0F-969C-FA5459DBF67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Avoimuus</c:v>
                </c:pt>
                <c:pt idx="1">
                  <c:v>Tavoitteellisuus</c:v>
                </c:pt>
                <c:pt idx="2">
                  <c:v>Yhteisöllisyys</c:v>
                </c:pt>
                <c:pt idx="3">
                  <c:v>Tiedonkulku</c:v>
                </c:pt>
                <c:pt idx="4">
                  <c:v>Motivaatio</c:v>
                </c:pt>
                <c:pt idx="5">
                  <c:v>Työn sisältö</c:v>
                </c:pt>
                <c:pt idx="6">
                  <c:v>Työkyky</c:v>
                </c:pt>
                <c:pt idx="7">
                  <c:v>Lähiesihenkilön johtaminen</c:v>
                </c:pt>
                <c:pt idx="8">
                  <c:v>Toimialan johtaminen</c:v>
                </c:pt>
                <c:pt idx="9">
                  <c:v>Ylimmän johdon johtaminen</c:v>
                </c:pt>
              </c:strCache>
            </c:strRef>
          </c:cat>
          <c:val>
            <c:numRef>
              <c:f>Sheet1!$B$2:$B$11</c:f>
              <c:numCache>
                <c:formatCode>#.0000000;\-#.0000000</c:formatCode>
                <c:ptCount val="10"/>
                <c:pt idx="0">
                  <c:v>4.59</c:v>
                </c:pt>
                <c:pt idx="1">
                  <c:v>4.88</c:v>
                </c:pt>
                <c:pt idx="2">
                  <c:v>4.5599999999999996</c:v>
                </c:pt>
                <c:pt idx="3">
                  <c:v>4.3600000000000003</c:v>
                </c:pt>
                <c:pt idx="4" formatCode="#.000000;\-#.000000">
                  <c:v>4.67</c:v>
                </c:pt>
                <c:pt idx="5" formatCode="#.000000;\-#.000000">
                  <c:v>4.9800000000000004</c:v>
                </c:pt>
                <c:pt idx="6">
                  <c:v>4.47</c:v>
                </c:pt>
                <c:pt idx="7">
                  <c:v>4.88</c:v>
                </c:pt>
                <c:pt idx="8">
                  <c:v>4.09</c:v>
                </c:pt>
                <c:pt idx="9">
                  <c:v>4.1399999999999997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1FE5-4EB2-A275-922231BCA2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Vertailuindeksi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Avoimuus</c:v>
                </c:pt>
                <c:pt idx="1">
                  <c:v>Tavoitteellisuus</c:v>
                </c:pt>
                <c:pt idx="2">
                  <c:v>Yhteisöllisyys</c:v>
                </c:pt>
                <c:pt idx="3">
                  <c:v>Tiedonkulku</c:v>
                </c:pt>
                <c:pt idx="4">
                  <c:v>Motivaatio</c:v>
                </c:pt>
                <c:pt idx="5">
                  <c:v>Työn sisältö</c:v>
                </c:pt>
                <c:pt idx="6">
                  <c:v>Työkyky</c:v>
                </c:pt>
                <c:pt idx="7">
                  <c:v>Lähiesihenkilön johtaminen</c:v>
                </c:pt>
                <c:pt idx="8">
                  <c:v>Toimialan johtaminen</c:v>
                </c:pt>
                <c:pt idx="9">
                  <c:v>Ylimmän johdon johtaminen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4.63</c:v>
                </c:pt>
                <c:pt idx="1">
                  <c:v>4.93</c:v>
                </c:pt>
                <c:pt idx="2">
                  <c:v>4.54</c:v>
                </c:pt>
                <c:pt idx="3">
                  <c:v>4.42</c:v>
                </c:pt>
                <c:pt idx="4">
                  <c:v>4.62</c:v>
                </c:pt>
                <c:pt idx="5">
                  <c:v>4.96</c:v>
                </c:pt>
                <c:pt idx="6">
                  <c:v>4.5599999999999996</c:v>
                </c:pt>
                <c:pt idx="7">
                  <c:v>4.9400000000000004</c:v>
                </c:pt>
                <c:pt idx="8">
                  <c:v>4.12</c:v>
                </c:pt>
                <c:pt idx="9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2-4066-A5D4-295C87892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l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fi-FI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fi-FI"/>
          </a:p>
        </c:txPr>
      </c:legendEntry>
      <c:layout>
        <c:manualLayout>
          <c:xMode val="edge"/>
          <c:yMode val="edge"/>
          <c:x val="2.0215897491980172E-2"/>
          <c:y val="1.926355280932333E-2"/>
          <c:w val="0.31251048046077579"/>
          <c:h val="5.3169448019275242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3.1758155673742294E-2"/>
          <c:w val="0.57348102331161499"/>
          <c:h val="0.763728976249694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C0EE-46CA-BB23-93F917981DC7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C0EE-46CA-BB23-93F917981DC7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C0EE-46CA-BB23-93F917981DC7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C0EE-46CA-BB23-93F917981DC7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C0EE-46CA-BB23-93F917981DC7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2.60416666666667E-3</c:v>
                </c:pt>
                <c:pt idx="1">
                  <c:v>1.4322916666666701E-2</c:v>
                </c:pt>
                <c:pt idx="2">
                  <c:v>1.5625E-2</c:v>
                </c:pt>
                <c:pt idx="3">
                  <c:v>1.4322916666666701E-2</c:v>
                </c:pt>
                <c:pt idx="4">
                  <c:v>1.3020833333333299E-2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02D5-4410-80BA-C2A398C01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C0EE-46CA-BB23-93F917981DC7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C0EE-46CA-BB23-93F917981DC7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C0EE-46CA-BB23-93F917981DC7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C0EE-46CA-BB23-93F917981DC7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C0EE-46CA-BB23-93F917981DC7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6.5104166666666704E-3</c:v>
                </c:pt>
                <c:pt idx="1">
                  <c:v>4.296875E-2</c:v>
                </c:pt>
                <c:pt idx="2">
                  <c:v>5.3385416666666699E-2</c:v>
                </c:pt>
                <c:pt idx="3">
                  <c:v>4.1666666666666699E-2</c:v>
                </c:pt>
                <c:pt idx="4">
                  <c:v>6.3802083333333301E-2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02D5-4410-80BA-C2A398C01D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C0EE-46CA-BB23-93F917981DC7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C0EE-46CA-BB23-93F917981DC7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C0EE-46CA-BB23-93F917981DC7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C0EE-46CA-BB23-93F917981DC7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E-C0EE-46CA-BB23-93F917981DC7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5.5989583333333301E-2</c:v>
                </c:pt>
                <c:pt idx="1">
                  <c:v>6.1197916666666699E-2</c:v>
                </c:pt>
                <c:pt idx="2">
                  <c:v>0.14322916666666699</c:v>
                </c:pt>
                <c:pt idx="3">
                  <c:v>0.10546875</c:v>
                </c:pt>
                <c:pt idx="4">
                  <c:v>0.115885416666667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02D5-4410-80BA-C2A398C01D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D6A9">
                <a:lumMod val="90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F-C0EE-46CA-BB23-93F917981DC7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0-C0EE-46CA-BB23-93F917981DC7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1-C0EE-46CA-BB23-93F917981DC7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2-C0EE-46CA-BB23-93F917981DC7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3-C0EE-46CA-BB23-93F917981DC7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0.19791666666666699</c:v>
                </c:pt>
                <c:pt idx="1">
                  <c:v>0.20442708333333301</c:v>
                </c:pt>
                <c:pt idx="2">
                  <c:v>0.30208333333333298</c:v>
                </c:pt>
                <c:pt idx="3">
                  <c:v>0.26953125</c:v>
                </c:pt>
                <c:pt idx="4">
                  <c:v>0.24348958333333301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02D5-4410-80BA-C2A398C01D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4-C0EE-46CA-BB23-93F917981DC7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5-C0EE-46CA-BB23-93F917981DC7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6-C0EE-46CA-BB23-93F917981DC7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7-C0EE-46CA-BB23-93F917981DC7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8-C0EE-46CA-BB23-93F917981DC7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0.48697916666666702</c:v>
                </c:pt>
                <c:pt idx="1">
                  <c:v>0.42447916666666702</c:v>
                </c:pt>
                <c:pt idx="2">
                  <c:v>0.35416666666666702</c:v>
                </c:pt>
                <c:pt idx="3">
                  <c:v>0.41145833333333298</c:v>
                </c:pt>
                <c:pt idx="4">
                  <c:v>0.35546875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02D5-4410-80BA-C2A398C01D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9-C0EE-46CA-BB23-93F917981DC7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A-C0EE-46CA-BB23-93F917981DC7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B-C0EE-46CA-BB23-93F917981DC7}"/>
                </c:ext>
              </c:extLst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C-C0EE-46CA-BB23-93F917981DC7}"/>
                </c:ext>
              </c:extLst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D-C0EE-46CA-BB23-93F917981DC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0.25</c:v>
                </c:pt>
                <c:pt idx="1">
                  <c:v>0.25260416666666702</c:v>
                </c:pt>
                <c:pt idx="2">
                  <c:v>0.13151041666666699</c:v>
                </c:pt>
                <c:pt idx="3">
                  <c:v>0.15755208333333301</c:v>
                </c:pt>
                <c:pt idx="4">
                  <c:v>0.20833333333333301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02D5-4410-80BA-C2A398C0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2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232521533966064"/>
          <c:y val="0.91333597898483276"/>
          <c:w val="0.78560113906860352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3.1758155673742294E-2"/>
          <c:w val="0.82441741228103638"/>
          <c:h val="0.76372897624969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6079-4ABD-BB03-985FA91FC3E7}"/>
                </c:ext>
              </c:extLst>
            </c:dLbl>
            <c:dLbl>
              <c:idx val="1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6079-4ABD-BB03-985FA91FC3E7}"/>
                </c:ext>
              </c:extLst>
            </c:dLbl>
            <c:dLbl>
              <c:idx val="2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6079-4ABD-BB03-985FA91FC3E7}"/>
                </c:ext>
              </c:extLst>
            </c:dLbl>
            <c:dLbl>
              <c:idx val="3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6079-4ABD-BB03-985FA91FC3E7}"/>
                </c:ext>
              </c:extLst>
            </c:dLbl>
            <c:dLbl>
              <c:idx val="4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6079-4ABD-BB03-985FA91FC3E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Sheet1!$B$2:$B$6</c:f>
              <c:numCache>
                <c:formatCode>#,##0.00</c:formatCode>
                <c:ptCount val="5"/>
                <c:pt idx="0">
                  <c:v>4.91015625</c:v>
                </c:pt>
                <c:pt idx="1">
                  <c:v>4.7395833333333304</c:v>
                </c:pt>
                <c:pt idx="2">
                  <c:v>4.3203125</c:v>
                </c:pt>
                <c:pt idx="3">
                  <c:v>4.4947916666666696</c:v>
                </c:pt>
                <c:pt idx="4">
                  <c:v>4.4895833333333304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FE5-4EB2-A275-922231BCA2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6F6F6">
                <a:lumMod val="75000"/>
              </a:srgbClr>
            </a:solidFill>
          </c:spPr>
          <c:invertIfNegative val="0"/>
          <c:dLbls>
            <c:dLbl>
              <c:idx val="0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6079-4ABD-BB03-985FA91FC3E7}"/>
                </c:ext>
              </c:extLst>
            </c:dLbl>
            <c:dLbl>
              <c:idx val="1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6079-4ABD-BB03-985FA91FC3E7}"/>
                </c:ext>
              </c:extLst>
            </c:dLbl>
            <c:dLbl>
              <c:idx val="2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6079-4ABD-BB03-985FA91FC3E7}"/>
                </c:ext>
              </c:extLst>
            </c:dLbl>
            <c:dLbl>
              <c:idx val="3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6079-4ABD-BB03-985FA91FC3E7}"/>
                </c:ext>
              </c:extLst>
            </c:dLbl>
            <c:dLbl>
              <c:idx val="4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6079-4ABD-BB03-985FA91FC3E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Sheet1!$C$2:$C$6</c:f>
              <c:numCache>
                <c:formatCode>#,##0.00</c:formatCode>
                <c:ptCount val="5"/>
                <c:pt idx="0">
                  <c:v>4.9344729344729297</c:v>
                </c:pt>
                <c:pt idx="1">
                  <c:v>4.7735042735042699</c:v>
                </c:pt>
                <c:pt idx="2">
                  <c:v>4.3390313390313402</c:v>
                </c:pt>
                <c:pt idx="3">
                  <c:v>4.5</c:v>
                </c:pt>
                <c:pt idx="4">
                  <c:v>4.5655270655270703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E86-4257-AEF8-AB728C72D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8.7575808167457581E-2"/>
          <c:y val="0.91497600078582764"/>
          <c:w val="0.33444434404373169"/>
          <c:h val="4.496121779084205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3.1758155673742294E-2"/>
          <c:w val="0.57348102331161499"/>
          <c:h val="0.763728976249694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80E0-4D0C-8E9D-F36F55892265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80E0-4D0C-8E9D-F36F55892265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80E0-4D0C-8E9D-F36F55892265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80E0-4D0C-8E9D-F36F55892265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2.60416666666667E-3</c:v>
                </c:pt>
                <c:pt idx="1">
                  <c:v>9.1145833333333304E-3</c:v>
                </c:pt>
                <c:pt idx="2">
                  <c:v>1.8229166666666699E-2</c:v>
                </c:pt>
                <c:pt idx="3">
                  <c:v>2.9947916666666699E-2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02D5-4410-80BA-C2A398C01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80E0-4D0C-8E9D-F36F55892265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80E0-4D0C-8E9D-F36F55892265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80E0-4D0C-8E9D-F36F55892265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80E0-4D0C-8E9D-F36F55892265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2.60416666666667E-3</c:v>
                </c:pt>
                <c:pt idx="1">
                  <c:v>1.3020833333333299E-2</c:v>
                </c:pt>
                <c:pt idx="2">
                  <c:v>3.3854166666666699E-2</c:v>
                </c:pt>
                <c:pt idx="3">
                  <c:v>4.0364583333333301E-2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02D5-4410-80BA-C2A398C01D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80E0-4D0C-8E9D-F36F55892265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80E0-4D0C-8E9D-F36F55892265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80E0-4D0C-8E9D-F36F55892265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80E0-4D0C-8E9D-F36F55892265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2.8645833333333301E-2</c:v>
                </c:pt>
                <c:pt idx="1">
                  <c:v>4.0364583333333301E-2</c:v>
                </c:pt>
                <c:pt idx="2">
                  <c:v>5.46875E-2</c:v>
                </c:pt>
                <c:pt idx="3">
                  <c:v>0.109375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02D5-4410-80BA-C2A398C01D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D6A9">
                <a:lumMod val="90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80E0-4D0C-8E9D-F36F55892265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80E0-4D0C-8E9D-F36F55892265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E-80E0-4D0C-8E9D-F36F55892265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F-80E0-4D0C-8E9D-F36F55892265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0.13671875</c:v>
                </c:pt>
                <c:pt idx="1">
                  <c:v>0.122395833333333</c:v>
                </c:pt>
                <c:pt idx="2">
                  <c:v>0.20182291666666699</c:v>
                </c:pt>
                <c:pt idx="3">
                  <c:v>0.2890625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02D5-4410-80BA-C2A398C01D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0-80E0-4D0C-8E9D-F36F55892265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1-80E0-4D0C-8E9D-F36F55892265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2-80E0-4D0C-8E9D-F36F55892265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3-80E0-4D0C-8E9D-F36F55892265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0.44010416666666702</c:v>
                </c:pt>
                <c:pt idx="1">
                  <c:v>0.40755208333333298</c:v>
                </c:pt>
                <c:pt idx="2">
                  <c:v>0.41276041666666702</c:v>
                </c:pt>
                <c:pt idx="3">
                  <c:v>0.35546875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02D5-4410-80BA-C2A398C01D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4-80E0-4D0C-8E9D-F36F55892265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5-80E0-4D0C-8E9D-F36F55892265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6-80E0-4D0C-8E9D-F36F55892265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7-80E0-4D0C-8E9D-F36F55892265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0.38932291666666702</c:v>
                </c:pt>
                <c:pt idx="1">
                  <c:v>0.40755208333333298</c:v>
                </c:pt>
                <c:pt idx="2">
                  <c:v>0.27864583333333298</c:v>
                </c:pt>
                <c:pt idx="3">
                  <c:v>0.17578125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02D5-4410-80BA-C2A398C0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2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232521533966064"/>
          <c:y val="0.91333597898483276"/>
          <c:w val="0.78560113906860352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3.1758155673742294E-2"/>
          <c:w val="0.82441741228103638"/>
          <c:h val="0.76372897624969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50BD-4B6B-BFF1-2925EFA17057}"/>
                </c:ext>
              </c:extLst>
            </c:dLbl>
            <c:dLbl>
              <c:idx val="1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50BD-4B6B-BFF1-2925EFA17057}"/>
                </c:ext>
              </c:extLst>
            </c:dLbl>
            <c:dLbl>
              <c:idx val="2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50BD-4B6B-BFF1-2925EFA17057}"/>
                </c:ext>
              </c:extLst>
            </c:dLbl>
            <c:dLbl>
              <c:idx val="3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50BD-4B6B-BFF1-2925EFA1705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Sheet1!$B$2:$B$5</c:f>
              <c:numCache>
                <c:formatCode>#,##0.00</c:formatCode>
                <c:ptCount val="4"/>
                <c:pt idx="0">
                  <c:v>5.1770833333333304</c:v>
                </c:pt>
                <c:pt idx="1">
                  <c:v>5.12890625</c:v>
                </c:pt>
                <c:pt idx="2">
                  <c:v>4.79296875</c:v>
                </c:pt>
                <c:pt idx="3">
                  <c:v>4.4270833333333304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FE5-4EB2-A275-922231BCA2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6F6F6">
                <a:lumMod val="75000"/>
              </a:srgbClr>
            </a:solidFill>
          </c:spPr>
          <c:invertIfNegative val="0"/>
          <c:dLbls>
            <c:dLbl>
              <c:idx val="0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50BD-4B6B-BFF1-2925EFA17057}"/>
                </c:ext>
              </c:extLst>
            </c:dLbl>
            <c:dLbl>
              <c:idx val="1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50BD-4B6B-BFF1-2925EFA17057}"/>
                </c:ext>
              </c:extLst>
            </c:dLbl>
            <c:dLbl>
              <c:idx val="2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50BD-4B6B-BFF1-2925EFA17057}"/>
                </c:ext>
              </c:extLst>
            </c:dLbl>
            <c:dLbl>
              <c:idx val="3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50BD-4B6B-BFF1-2925EFA1705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Sheet1!$C$2:$C$5</c:f>
              <c:numCache>
                <c:formatCode>#,##0.00</c:formatCode>
                <c:ptCount val="4"/>
                <c:pt idx="0">
                  <c:v>5.2008547008547001</c:v>
                </c:pt>
                <c:pt idx="1">
                  <c:v>5.1182336182336199</c:v>
                </c:pt>
                <c:pt idx="2">
                  <c:v>4.8133903133903102</c:v>
                </c:pt>
                <c:pt idx="3">
                  <c:v>4.4715099715099704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4C39-4AF1-BD5A-6C52C207E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8.7575808167457581E-2"/>
          <c:y val="0.91497600078582764"/>
          <c:w val="0.52417671680450439"/>
          <c:h val="4.496121779084205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3.1758155673742294E-2"/>
          <c:w val="0.57348102331161499"/>
          <c:h val="0.811887621879577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189C-4965-B20E-3EBA896A4D22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189C-4965-B20E-3EBA896A4D22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189C-4965-B20E-3EBA896A4D22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189C-4965-B20E-3EBA896A4D22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189C-4965-B20E-3EBA896A4D22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189C-4965-B20E-3EBA896A4D22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189C-4965-B20E-3EBA896A4D22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1.171875E-2</c:v>
                </c:pt>
                <c:pt idx="1">
                  <c:v>1.8229166666666699E-2</c:v>
                </c:pt>
                <c:pt idx="2">
                  <c:v>9.1145833333333304E-3</c:v>
                </c:pt>
                <c:pt idx="3">
                  <c:v>2.6041666666666699E-2</c:v>
                </c:pt>
                <c:pt idx="4">
                  <c:v>5.5989583333333301E-2</c:v>
                </c:pt>
                <c:pt idx="5">
                  <c:v>2.0833333333333301E-2</c:v>
                </c:pt>
                <c:pt idx="6">
                  <c:v>1.6927083333333301E-2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02D5-4410-80BA-C2A398C01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189C-4965-B20E-3EBA896A4D22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189C-4965-B20E-3EBA896A4D22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189C-4965-B20E-3EBA896A4D22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189C-4965-B20E-3EBA896A4D22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189C-4965-B20E-3EBA896A4D22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189C-4965-B20E-3EBA896A4D22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189C-4965-B20E-3EBA896A4D22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3.125E-2</c:v>
                </c:pt>
                <c:pt idx="1">
                  <c:v>5.078125E-2</c:v>
                </c:pt>
                <c:pt idx="2">
                  <c:v>2.9947916666666699E-2</c:v>
                </c:pt>
                <c:pt idx="3">
                  <c:v>6.5104166666666699E-2</c:v>
                </c:pt>
                <c:pt idx="4">
                  <c:v>7.5520833333333301E-2</c:v>
                </c:pt>
                <c:pt idx="5">
                  <c:v>6.25E-2</c:v>
                </c:pt>
                <c:pt idx="6">
                  <c:v>4.8177083333333301E-2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02D5-4410-80BA-C2A398C01D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E-189C-4965-B20E-3EBA896A4D22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F-189C-4965-B20E-3EBA896A4D22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0-189C-4965-B20E-3EBA896A4D22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1-189C-4965-B20E-3EBA896A4D22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2-189C-4965-B20E-3EBA896A4D22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3-189C-4965-B20E-3EBA896A4D22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4-189C-4965-B20E-3EBA896A4D22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0.122395833333333</c:v>
                </c:pt>
                <c:pt idx="1">
                  <c:v>8.59375E-2</c:v>
                </c:pt>
                <c:pt idx="2">
                  <c:v>4.9479166666666699E-2</c:v>
                </c:pt>
                <c:pt idx="3">
                  <c:v>0.13932291666666699</c:v>
                </c:pt>
                <c:pt idx="4">
                  <c:v>0.15625</c:v>
                </c:pt>
                <c:pt idx="5">
                  <c:v>0.118489583333333</c:v>
                </c:pt>
                <c:pt idx="6">
                  <c:v>8.984375E-2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02D5-4410-80BA-C2A398C01D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D6A9">
                <a:lumMod val="90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5-189C-4965-B20E-3EBA896A4D22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6-189C-4965-B20E-3EBA896A4D22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7-189C-4965-B20E-3EBA896A4D22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8-189C-4965-B20E-3EBA896A4D22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9-189C-4965-B20E-3EBA896A4D22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A-189C-4965-B20E-3EBA896A4D22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B-189C-4965-B20E-3EBA896A4D22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0.28515625</c:v>
                </c:pt>
                <c:pt idx="1">
                  <c:v>0.17317708333333301</c:v>
                </c:pt>
                <c:pt idx="2">
                  <c:v>0.14583333333333301</c:v>
                </c:pt>
                <c:pt idx="3">
                  <c:v>0.26822916666666702</c:v>
                </c:pt>
                <c:pt idx="4">
                  <c:v>0.25390625</c:v>
                </c:pt>
                <c:pt idx="5">
                  <c:v>0.22526041666666699</c:v>
                </c:pt>
                <c:pt idx="6">
                  <c:v>0.19921875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02D5-4410-80BA-C2A398C01D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C-189C-4965-B20E-3EBA896A4D22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D-189C-4965-B20E-3EBA896A4D22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E-189C-4965-B20E-3EBA896A4D22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F-189C-4965-B20E-3EBA896A4D22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0-189C-4965-B20E-3EBA896A4D22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1-189C-4965-B20E-3EBA896A4D22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2-189C-4965-B20E-3EBA896A4D22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0.35026041666666702</c:v>
                </c:pt>
                <c:pt idx="1">
                  <c:v>0.35416666666666702</c:v>
                </c:pt>
                <c:pt idx="2">
                  <c:v>0.33333333333333298</c:v>
                </c:pt>
                <c:pt idx="3">
                  <c:v>0.3515625</c:v>
                </c:pt>
                <c:pt idx="4">
                  <c:v>0.3125</c:v>
                </c:pt>
                <c:pt idx="5">
                  <c:v>0.38541666666666702</c:v>
                </c:pt>
                <c:pt idx="6">
                  <c:v>0.37369791666666702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02D5-4410-80BA-C2A398C01D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3-189C-4965-B20E-3EBA896A4D22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4-189C-4965-B20E-3EBA896A4D22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5-189C-4965-B20E-3EBA896A4D22}"/>
                </c:ext>
              </c:extLst>
            </c:dLbl>
            <c:dLbl>
              <c:idx val="3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6-189C-4965-B20E-3EBA896A4D22}"/>
                </c:ext>
              </c:extLst>
            </c:dLbl>
            <c:dLbl>
              <c:idx val="4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7-189C-4965-B20E-3EBA896A4D22}"/>
                </c:ext>
              </c:extLst>
            </c:dLbl>
            <c:dLbl>
              <c:idx val="5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8-189C-4965-B20E-3EBA896A4D22}"/>
                </c:ext>
              </c:extLst>
            </c:dLbl>
            <c:dLbl>
              <c:idx val="6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9-189C-4965-B20E-3EBA896A4D22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0">
                  <c:v>0.19921875</c:v>
                </c:pt>
                <c:pt idx="1">
                  <c:v>0.31770833333333298</c:v>
                </c:pt>
                <c:pt idx="2">
                  <c:v>0.43229166666666702</c:v>
                </c:pt>
                <c:pt idx="3">
                  <c:v>0.14973958333333301</c:v>
                </c:pt>
                <c:pt idx="4">
                  <c:v>0.14583333333333301</c:v>
                </c:pt>
                <c:pt idx="5">
                  <c:v>0.1875</c:v>
                </c:pt>
                <c:pt idx="6">
                  <c:v>0.27213541666666702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02D5-4410-80BA-C2A398C0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232521533966064"/>
          <c:y val="0.91333597898483276"/>
          <c:w val="0.78560113906860352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3.1758155673742294E-2"/>
          <c:w val="0.82441741228103638"/>
          <c:h val="0.80887770652770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DFD6-4E2D-A430-8D7726279C16}"/>
                </c:ext>
              </c:extLst>
            </c:dLbl>
            <c:dLbl>
              <c:idx val="1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DFD6-4E2D-A430-8D7726279C16}"/>
                </c:ext>
              </c:extLst>
            </c:dLbl>
            <c:dLbl>
              <c:idx val="2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DFD6-4E2D-A430-8D7726279C16}"/>
                </c:ext>
              </c:extLst>
            </c:dLbl>
            <c:dLbl>
              <c:idx val="3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DFD6-4E2D-A430-8D7726279C16}"/>
                </c:ext>
              </c:extLst>
            </c:dLbl>
            <c:dLbl>
              <c:idx val="4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DFD6-4E2D-A430-8D7726279C16}"/>
                </c:ext>
              </c:extLst>
            </c:dLbl>
            <c:dLbl>
              <c:idx val="5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DFD6-4E2D-A430-8D7726279C16}"/>
                </c:ext>
              </c:extLst>
            </c:dLbl>
            <c:dLbl>
              <c:idx val="6"/>
              <c:numFmt formatCode="#,##0.00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DFD6-4E2D-A430-8D7726279C1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Sheet1!$B$2:$B$8</c:f>
              <c:numCache>
                <c:formatCode>#,##0.00</c:formatCode>
                <c:ptCount val="7"/>
                <c:pt idx="0">
                  <c:v>4.5286458333333304</c:v>
                </c:pt>
                <c:pt idx="1">
                  <c:v>4.7473958333333304</c:v>
                </c:pt>
                <c:pt idx="2">
                  <c:v>5.0611979166666696</c:v>
                </c:pt>
                <c:pt idx="3">
                  <c:v>4.3033854166666696</c:v>
                </c:pt>
                <c:pt idx="4">
                  <c:v>4.12890625</c:v>
                </c:pt>
                <c:pt idx="5">
                  <c:v>4.4544270833333304</c:v>
                </c:pt>
                <c:pt idx="6">
                  <c:v>4.6809895833333304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FE5-4EB2-A275-922231BCA2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6F6F6">
                <a:lumMod val="75000"/>
              </a:srgbClr>
            </a:solidFill>
          </c:spPr>
          <c:invertIfNegative val="0"/>
          <c:dLbls>
            <c:dLbl>
              <c:idx val="0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DFD6-4E2D-A430-8D7726279C16}"/>
                </c:ext>
              </c:extLst>
            </c:dLbl>
            <c:dLbl>
              <c:idx val="1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DFD6-4E2D-A430-8D7726279C16}"/>
                </c:ext>
              </c:extLst>
            </c:dLbl>
            <c:dLbl>
              <c:idx val="2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DFD6-4E2D-A430-8D7726279C16}"/>
                </c:ext>
              </c:extLst>
            </c:dLbl>
            <c:dLbl>
              <c:idx val="3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DFD6-4E2D-A430-8D7726279C16}"/>
                </c:ext>
              </c:extLst>
            </c:dLbl>
            <c:dLbl>
              <c:idx val="4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DFD6-4E2D-A430-8D7726279C16}"/>
                </c:ext>
              </c:extLst>
            </c:dLbl>
            <c:dLbl>
              <c:idx val="5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DFD6-4E2D-A430-8D7726279C16}"/>
                </c:ext>
              </c:extLst>
            </c:dLbl>
            <c:dLbl>
              <c:idx val="6"/>
              <c:numFmt formatCode="#,##0.00" sourceLinked="0"/>
              <c:spPr/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DFD6-4E2D-A430-8D7726279C1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Sheet1!$C$2:$C$8</c:f>
              <c:numCache>
                <c:formatCode>#,##0.00</c:formatCode>
                <c:ptCount val="7"/>
                <c:pt idx="0">
                  <c:v>4.6282051282051304</c:v>
                </c:pt>
                <c:pt idx="1">
                  <c:v>4.7521367521367504</c:v>
                </c:pt>
                <c:pt idx="2">
                  <c:v>5.07549857549858</c:v>
                </c:pt>
                <c:pt idx="3">
                  <c:v>4.2905982905982896</c:v>
                </c:pt>
                <c:pt idx="4">
                  <c:v>4.1082621082621102</c:v>
                </c:pt>
                <c:pt idx="5">
                  <c:v>4.52564102564103</c:v>
                </c:pt>
                <c:pt idx="6">
                  <c:v>4.7435897435897401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993C-44A2-9314-1A6B908B3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8.7575808167457581E-2"/>
          <c:y val="0.91497600078582764"/>
          <c:w val="0.5874362587928772"/>
          <c:h val="4.101076722145080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3.1758155673742294E-2"/>
          <c:w val="0.57348102331161499"/>
          <c:h val="0.763728976249694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80E1-4785-ABD5-11FF4198F353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80E1-4785-ABD5-11FF4198F353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80E1-4785-ABD5-11FF4198F353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 (Rinkka, Workplace ja työsähköposti)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6.5104166666666704E-3</c:v>
                </c:pt>
                <c:pt idx="1">
                  <c:v>5.078125E-2</c:v>
                </c:pt>
                <c:pt idx="2">
                  <c:v>3.2552083333333301E-2</c:v>
                </c:pt>
                <c:pt idx="3">
                  <c:v>1.4322916666666701E-2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02D5-4410-80BA-C2A398C01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80E1-4785-ABD5-11FF4198F353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80E1-4785-ABD5-11FF4198F353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80E1-4785-ABD5-11FF4198F353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 (Rinkka, Workplace ja työsähköposti)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2.9947916666666699E-2</c:v>
                </c:pt>
                <c:pt idx="1">
                  <c:v>9.5052083333333301E-2</c:v>
                </c:pt>
                <c:pt idx="2">
                  <c:v>7.5520833333333301E-2</c:v>
                </c:pt>
                <c:pt idx="3">
                  <c:v>5.7291666666666699E-2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02D5-4410-80BA-C2A398C01D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80E1-4785-ABD5-11FF4198F353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80E1-4785-ABD5-11FF4198F353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80E1-4785-ABD5-11FF4198F353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 (Rinkka, Workplace ja työsähköposti)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9.1145833333333301E-2</c:v>
                </c:pt>
                <c:pt idx="1">
                  <c:v>0.19010416666666699</c:v>
                </c:pt>
                <c:pt idx="2">
                  <c:v>0.15625</c:v>
                </c:pt>
                <c:pt idx="3">
                  <c:v>0.111979166666667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02D5-4410-80BA-C2A398C01D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D6A9">
                <a:lumMod val="90000"/>
              </a:srgbClr>
            </a:solidFill>
            <a:ln>
              <a:noFill/>
            </a:ln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80E1-4785-ABD5-11FF4198F353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80E1-4785-ABD5-11FF4198F353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E-80E1-4785-ABD5-11FF4198F353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 (Rinkka, Workplace ja työsähköposti)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0.26692708333333298</c:v>
                </c:pt>
                <c:pt idx="1">
                  <c:v>0.27083333333333298</c:v>
                </c:pt>
                <c:pt idx="2">
                  <c:v>0.24479166666666699</c:v>
                </c:pt>
                <c:pt idx="3">
                  <c:v>0.25651041666666702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02D5-4410-80BA-C2A398C01D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0-80E1-4785-ABD5-11FF4198F353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1-80E1-4785-ABD5-11FF4198F353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2-80E1-4785-ABD5-11FF4198F353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 (Rinkka, Workplace ja työsähköposti)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0.4140625</c:v>
                </c:pt>
                <c:pt idx="1">
                  <c:v>0.26822916666666702</c:v>
                </c:pt>
                <c:pt idx="2">
                  <c:v>0.24609375</c:v>
                </c:pt>
                <c:pt idx="3">
                  <c:v>0.37109375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02D5-4410-80BA-C2A398C01D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dLbl>
              <c:idx val="0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4-80E1-4785-ABD5-11FF4198F353}"/>
                </c:ext>
              </c:extLst>
            </c:dLbl>
            <c:dLbl>
              <c:idx val="1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5-80E1-4785-ABD5-11FF4198F353}"/>
                </c:ext>
              </c:extLst>
            </c:dLbl>
            <c:dLbl>
              <c:idx val="2"/>
              <c:numFmt formatCode="0%;0%;;" sourceLinked="0"/>
              <c:spPr/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6-80E1-4785-ABD5-11FF4198F353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 (Rinkka, Workplace ja työsähköposti)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0.19140625</c:v>
                </c:pt>
                <c:pt idx="1">
                  <c:v>0.125</c:v>
                </c:pt>
                <c:pt idx="2">
                  <c:v>0.24479166666666699</c:v>
                </c:pt>
                <c:pt idx="3">
                  <c:v>0.18880208333333301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02D5-4410-80BA-C2A398C0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2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232521533966064"/>
          <c:y val="0.91333597898483276"/>
          <c:w val="0.78560113906860352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1BA32-B43E-4FD5-B21E-C1B1B9E82D00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D4D-CB66-4187-9A98-0BB85BBE9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03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3964" y="1"/>
            <a:ext cx="12192000" cy="68580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84BFC3-186A-F945-8A78-BF307BD8ED95}"/>
              </a:ext>
            </a:extLst>
          </p:cNvPr>
          <p:cNvSpPr/>
          <p:nvPr userDrawn="1"/>
        </p:nvSpPr>
        <p:spPr>
          <a:xfrm>
            <a:off x="5285" y="1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2">
            <a:extLst>
              <a:ext uri="{FF2B5EF4-FFF2-40B4-BE49-F238E27FC236}">
                <a16:creationId xmlns:a16="http://schemas.microsoft.com/office/drawing/2014/main" id="{EE264EAB-C9B4-1747-80B1-78D34D482A06}"/>
              </a:ext>
            </a:extLst>
          </p:cNvPr>
          <p:cNvSpPr txBox="1"/>
          <p:nvPr userDrawn="1"/>
        </p:nvSpPr>
        <p:spPr>
          <a:xfrm>
            <a:off x="10139914" y="437251"/>
            <a:ext cx="1741461" cy="30795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rgbClr val="3C3C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83517C-69A2-3E42-ABC0-4D7C505A3DAE}" type="datetime1">
              <a:rPr lang="fi-FI" sz="1200" smtClean="0">
                <a:solidFill>
                  <a:schemeClr val="bg1"/>
                </a:solidFill>
              </a:rPr>
              <a:pPr algn="ctr"/>
              <a:t>3.4.2024</a:t>
            </a:fld>
            <a:endParaRPr lang="fi-FI" sz="12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1CCF5694-750D-2D47-C797-7302B2DDE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925" y="5307442"/>
            <a:ext cx="1023295" cy="9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8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3840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169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3843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5333" b="0">
                <a:solidFill>
                  <a:schemeClr val="tx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14959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AE9E9-8EA5-C04F-842B-CE21ED5EBBBB}"/>
              </a:ext>
            </a:extLst>
          </p:cNvPr>
          <p:cNvSpPr txBox="1"/>
          <p:nvPr userDrawn="1"/>
        </p:nvSpPr>
        <p:spPr>
          <a:xfrm>
            <a:off x="930098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0CEC8A-AF01-894B-B443-6F60AF914F63}"/>
              </a:ext>
            </a:extLst>
          </p:cNvPr>
          <p:cNvSpPr/>
          <p:nvPr userDrawn="1"/>
        </p:nvSpPr>
        <p:spPr>
          <a:xfrm rot="19825356">
            <a:off x="425932" y="1749103"/>
            <a:ext cx="4065723" cy="74001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A7E04F-12D7-AC48-9DAE-258D3081D738}"/>
              </a:ext>
            </a:extLst>
          </p:cNvPr>
          <p:cNvCxnSpPr/>
          <p:nvPr userDrawn="1"/>
        </p:nvCxnSpPr>
        <p:spPr>
          <a:xfrm flipV="1">
            <a:off x="737633" y="698903"/>
            <a:ext cx="3464040" cy="196910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0E58CA-A85C-A14A-8CA5-38C26092340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D414ED-C496-BE4D-9E55-F5159CA370BB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5565832-8022-9146-B968-578726FE1A65}"/>
              </a:ext>
            </a:extLst>
          </p:cNvPr>
          <p:cNvSpPr txBox="1"/>
          <p:nvPr userDrawn="1"/>
        </p:nvSpPr>
        <p:spPr>
          <a:xfrm>
            <a:off x="4501969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EE9D8E-824A-754D-9D3E-B867936B809C}"/>
              </a:ext>
            </a:extLst>
          </p:cNvPr>
          <p:cNvSpPr/>
          <p:nvPr userDrawn="1"/>
        </p:nvSpPr>
        <p:spPr>
          <a:xfrm rot="19825356">
            <a:off x="3924636" y="2063611"/>
            <a:ext cx="2839181" cy="578803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A25E9F-82D6-BA4E-A503-F2ADC8BBE1C3}"/>
              </a:ext>
            </a:extLst>
          </p:cNvPr>
          <p:cNvCxnSpPr/>
          <p:nvPr userDrawn="1"/>
        </p:nvCxnSpPr>
        <p:spPr>
          <a:xfrm flipV="1">
            <a:off x="4201674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93EB49-6608-234A-B114-58CF5A610073}"/>
              </a:ext>
            </a:extLst>
          </p:cNvPr>
          <p:cNvSpPr txBox="1"/>
          <p:nvPr userDrawn="1"/>
        </p:nvSpPr>
        <p:spPr>
          <a:xfrm>
            <a:off x="7966057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6E9B7F-40D9-BA45-9E20-9324132A0697}"/>
              </a:ext>
            </a:extLst>
          </p:cNvPr>
          <p:cNvSpPr/>
          <p:nvPr userDrawn="1"/>
        </p:nvSpPr>
        <p:spPr>
          <a:xfrm rot="19825356">
            <a:off x="7398356" y="2077002"/>
            <a:ext cx="2793411" cy="62056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FCC0DF-530C-B845-AB7B-08C8A441D5F7}"/>
              </a:ext>
            </a:extLst>
          </p:cNvPr>
          <p:cNvCxnSpPr/>
          <p:nvPr userDrawn="1"/>
        </p:nvCxnSpPr>
        <p:spPr>
          <a:xfrm flipV="1">
            <a:off x="7665828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4525CC-A1AC-634E-A319-53D5F92F8BE3}"/>
              </a:ext>
            </a:extLst>
          </p:cNvPr>
          <p:cNvCxnSpPr/>
          <p:nvPr userDrawn="1"/>
        </p:nvCxnSpPr>
        <p:spPr>
          <a:xfrm flipH="1">
            <a:off x="7666369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8F8E2B-FF04-AB46-AB22-3821838ADC23}"/>
              </a:ext>
            </a:extLst>
          </p:cNvPr>
          <p:cNvCxnSpPr/>
          <p:nvPr userDrawn="1"/>
        </p:nvCxnSpPr>
        <p:spPr>
          <a:xfrm flipH="1">
            <a:off x="4202001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E866-27D6-C74D-B757-04FA3DF7B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6817" y="2649096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4CF75F0-3D5D-5943-97CF-53D6836C5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6902" y="2668007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E92833B-21E3-5A4E-BB45-06129F683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270" y="2668007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8008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AE9E9-8EA5-C04F-842B-CE21ED5EBBBB}"/>
              </a:ext>
            </a:extLst>
          </p:cNvPr>
          <p:cNvSpPr txBox="1"/>
          <p:nvPr userDrawn="1"/>
        </p:nvSpPr>
        <p:spPr>
          <a:xfrm>
            <a:off x="930098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0CEC8A-AF01-894B-B443-6F60AF914F63}"/>
              </a:ext>
            </a:extLst>
          </p:cNvPr>
          <p:cNvSpPr/>
          <p:nvPr userDrawn="1"/>
        </p:nvSpPr>
        <p:spPr>
          <a:xfrm rot="19825356">
            <a:off x="425932" y="1749103"/>
            <a:ext cx="4065723" cy="74001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A7E04F-12D7-AC48-9DAE-258D3081D738}"/>
              </a:ext>
            </a:extLst>
          </p:cNvPr>
          <p:cNvCxnSpPr/>
          <p:nvPr userDrawn="1"/>
        </p:nvCxnSpPr>
        <p:spPr>
          <a:xfrm flipV="1">
            <a:off x="737633" y="698903"/>
            <a:ext cx="3464040" cy="196910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0E58CA-A85C-A14A-8CA5-38C26092340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D414ED-C496-BE4D-9E55-F5159CA370BB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5565832-8022-9146-B968-578726FE1A65}"/>
              </a:ext>
            </a:extLst>
          </p:cNvPr>
          <p:cNvSpPr txBox="1"/>
          <p:nvPr userDrawn="1"/>
        </p:nvSpPr>
        <p:spPr>
          <a:xfrm>
            <a:off x="4501969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EE9D8E-824A-754D-9D3E-B867936B809C}"/>
              </a:ext>
            </a:extLst>
          </p:cNvPr>
          <p:cNvSpPr/>
          <p:nvPr userDrawn="1"/>
        </p:nvSpPr>
        <p:spPr>
          <a:xfrm rot="19825356">
            <a:off x="3924636" y="2063611"/>
            <a:ext cx="2839181" cy="578803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A25E9F-82D6-BA4E-A503-F2ADC8BBE1C3}"/>
              </a:ext>
            </a:extLst>
          </p:cNvPr>
          <p:cNvCxnSpPr/>
          <p:nvPr userDrawn="1"/>
        </p:nvCxnSpPr>
        <p:spPr>
          <a:xfrm flipV="1">
            <a:off x="4201674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93EB49-6608-234A-B114-58CF5A610073}"/>
              </a:ext>
            </a:extLst>
          </p:cNvPr>
          <p:cNvSpPr txBox="1"/>
          <p:nvPr userDrawn="1"/>
        </p:nvSpPr>
        <p:spPr>
          <a:xfrm>
            <a:off x="7966057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6E9B7F-40D9-BA45-9E20-9324132A0697}"/>
              </a:ext>
            </a:extLst>
          </p:cNvPr>
          <p:cNvSpPr/>
          <p:nvPr userDrawn="1"/>
        </p:nvSpPr>
        <p:spPr>
          <a:xfrm rot="19825356">
            <a:off x="7398356" y="2077002"/>
            <a:ext cx="2793411" cy="62056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FCC0DF-530C-B845-AB7B-08C8A441D5F7}"/>
              </a:ext>
            </a:extLst>
          </p:cNvPr>
          <p:cNvCxnSpPr/>
          <p:nvPr userDrawn="1"/>
        </p:nvCxnSpPr>
        <p:spPr>
          <a:xfrm flipV="1">
            <a:off x="7665828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4525CC-A1AC-634E-A319-53D5F92F8BE3}"/>
              </a:ext>
            </a:extLst>
          </p:cNvPr>
          <p:cNvCxnSpPr/>
          <p:nvPr userDrawn="1"/>
        </p:nvCxnSpPr>
        <p:spPr>
          <a:xfrm flipH="1">
            <a:off x="7666369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8F8E2B-FF04-AB46-AB22-3821838ADC23}"/>
              </a:ext>
            </a:extLst>
          </p:cNvPr>
          <p:cNvCxnSpPr/>
          <p:nvPr userDrawn="1"/>
        </p:nvCxnSpPr>
        <p:spPr>
          <a:xfrm flipH="1">
            <a:off x="4202001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E866-27D6-C74D-B757-04FA3DF7B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6817" y="2668005"/>
            <a:ext cx="2754569" cy="39345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4CF75F0-3D5D-5943-97CF-53D6836C5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6902" y="2668006"/>
            <a:ext cx="2754569" cy="3934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E92833B-21E3-5A4E-BB45-06129F683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270" y="2668006"/>
            <a:ext cx="2754569" cy="3934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210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eskeiset huomio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4523" y="713603"/>
            <a:ext cx="8775415" cy="2042044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A998A5-D5AB-6944-9644-73E21E478C6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711783E-CBF6-9B4A-BB80-28A11F6C38D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413958-372F-434C-AD38-8624FF27EC36}"/>
              </a:ext>
            </a:extLst>
          </p:cNvPr>
          <p:cNvCxnSpPr/>
          <p:nvPr userDrawn="1"/>
        </p:nvCxnSpPr>
        <p:spPr>
          <a:xfrm flipH="1">
            <a:off x="747623" y="2748844"/>
            <a:ext cx="10383115" cy="0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4C7FA13-1C37-554C-93F4-5616A8498701}"/>
              </a:ext>
            </a:extLst>
          </p:cNvPr>
          <p:cNvSpPr/>
          <p:nvPr userDrawn="1"/>
        </p:nvSpPr>
        <p:spPr>
          <a:xfrm>
            <a:off x="403536" y="1387459"/>
            <a:ext cx="668195" cy="668195"/>
          </a:xfrm>
          <a:prstGeom prst="ellipse">
            <a:avLst/>
          </a:prstGeom>
          <a:solidFill>
            <a:srgbClr val="FFD6A9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3F9E7A-437B-3241-8B72-6C2D8827A7E4}"/>
              </a:ext>
            </a:extLst>
          </p:cNvPr>
          <p:cNvSpPr/>
          <p:nvPr userDrawn="1"/>
        </p:nvSpPr>
        <p:spPr>
          <a:xfrm>
            <a:off x="404841" y="3405747"/>
            <a:ext cx="668195" cy="668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DA58C7D-E3A8-8345-AAC9-3A1DE57E97D7}"/>
              </a:ext>
            </a:extLst>
          </p:cNvPr>
          <p:cNvSpPr/>
          <p:nvPr userDrawn="1"/>
        </p:nvSpPr>
        <p:spPr>
          <a:xfrm>
            <a:off x="384117" y="5480915"/>
            <a:ext cx="668195" cy="668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428A024-D14C-484E-879E-47D36DF7895D}"/>
              </a:ext>
            </a:extLst>
          </p:cNvPr>
          <p:cNvCxnSpPr/>
          <p:nvPr userDrawn="1"/>
        </p:nvCxnSpPr>
        <p:spPr>
          <a:xfrm flipH="1">
            <a:off x="761169" y="4803421"/>
            <a:ext cx="10383115" cy="0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1BCA949C-802A-6146-BA70-BCC8AAE7C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4523" y="2763555"/>
            <a:ext cx="8775411" cy="204666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65B98137-718E-C649-A6EA-6317C7241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524" y="4811331"/>
            <a:ext cx="8775411" cy="204666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250341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6F8F2A-9FC7-124C-AB0F-5F5DC3C96E11}"/>
              </a:ext>
            </a:extLst>
          </p:cNvPr>
          <p:cNvCxnSpPr/>
          <p:nvPr userDrawn="1"/>
        </p:nvCxnSpPr>
        <p:spPr>
          <a:xfrm flipH="1">
            <a:off x="7731509" y="1861560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4D2333-FB62-DF47-A3EB-0B9220FC6812}"/>
              </a:ext>
            </a:extLst>
          </p:cNvPr>
          <p:cNvCxnSpPr/>
          <p:nvPr userDrawn="1"/>
        </p:nvCxnSpPr>
        <p:spPr>
          <a:xfrm flipH="1">
            <a:off x="3578943" y="1861560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99DB7F-425E-8545-BD7C-CCEAF2CCA8D6}"/>
              </a:ext>
            </a:extLst>
          </p:cNvPr>
          <p:cNvCxnSpPr/>
          <p:nvPr userDrawn="1"/>
        </p:nvCxnSpPr>
        <p:spPr>
          <a:xfrm flipH="1">
            <a:off x="755881" y="1870388"/>
            <a:ext cx="11128143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5C51EE7-E66E-3141-A998-92216E6A13B7}"/>
              </a:ext>
            </a:extLst>
          </p:cNvPr>
          <p:cNvSpPr/>
          <p:nvPr userDrawn="1"/>
        </p:nvSpPr>
        <p:spPr>
          <a:xfrm rot="5400000">
            <a:off x="3465243" y="4900665"/>
            <a:ext cx="1591876" cy="5687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36DFF">
                  <a:alpha val="80000"/>
                </a:srgbClr>
              </a:gs>
              <a:gs pos="100000">
                <a:srgbClr val="FFD6A9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C04AA45-58ED-5549-A2D7-1236BB4AA203}"/>
              </a:ext>
            </a:extLst>
          </p:cNvPr>
          <p:cNvSpPr/>
          <p:nvPr userDrawn="1"/>
        </p:nvSpPr>
        <p:spPr>
          <a:xfrm rot="5400000">
            <a:off x="3456189" y="3853546"/>
            <a:ext cx="1610017" cy="5687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D9C">
                  <a:alpha val="79891"/>
                </a:srgbClr>
              </a:gs>
              <a:gs pos="100000">
                <a:srgbClr val="FFD6A9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C4054B-8ABE-1E49-847F-513B9368CE2F}"/>
              </a:ext>
            </a:extLst>
          </p:cNvPr>
          <p:cNvGrpSpPr/>
          <p:nvPr userDrawn="1"/>
        </p:nvGrpSpPr>
        <p:grpSpPr>
          <a:xfrm>
            <a:off x="3976370" y="4375019"/>
            <a:ext cx="568717" cy="563815"/>
            <a:chOff x="365831" y="3031499"/>
            <a:chExt cx="413407" cy="409843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2" name="Ellipsi 18">
              <a:extLst>
                <a:ext uri="{FF2B5EF4-FFF2-40B4-BE49-F238E27FC236}">
                  <a16:creationId xmlns:a16="http://schemas.microsoft.com/office/drawing/2014/main" id="{43F3717E-186C-7248-BBD1-F6CD851817C5}"/>
                </a:ext>
              </a:extLst>
            </p:cNvPr>
            <p:cNvSpPr/>
            <p:nvPr/>
          </p:nvSpPr>
          <p:spPr>
            <a:xfrm>
              <a:off x="365831" y="3031499"/>
              <a:ext cx="413407" cy="409843"/>
            </a:xfrm>
            <a:prstGeom prst="ellipse">
              <a:avLst/>
            </a:prstGeom>
            <a:solidFill>
              <a:srgbClr val="FFD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Kuva 19">
              <a:extLst>
                <a:ext uri="{FF2B5EF4-FFF2-40B4-BE49-F238E27FC236}">
                  <a16:creationId xmlns:a16="http://schemas.microsoft.com/office/drawing/2014/main" id="{9F9C8D4B-2760-064A-AD73-56089219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8" y="3168041"/>
              <a:ext cx="209585" cy="14970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414B19-5352-D648-B13F-FBFA5527499B}"/>
              </a:ext>
            </a:extLst>
          </p:cNvPr>
          <p:cNvGrpSpPr/>
          <p:nvPr userDrawn="1"/>
        </p:nvGrpSpPr>
        <p:grpSpPr>
          <a:xfrm>
            <a:off x="3976370" y="3332891"/>
            <a:ext cx="568717" cy="563815"/>
            <a:chOff x="2747193" y="2163117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9" name="Ellipsi 21">
              <a:extLst>
                <a:ext uri="{FF2B5EF4-FFF2-40B4-BE49-F238E27FC236}">
                  <a16:creationId xmlns:a16="http://schemas.microsoft.com/office/drawing/2014/main" id="{C89C01ED-D824-8B44-88F6-FDC0C4425BEF}"/>
                </a:ext>
              </a:extLst>
            </p:cNvPr>
            <p:cNvSpPr/>
            <p:nvPr/>
          </p:nvSpPr>
          <p:spPr>
            <a:xfrm>
              <a:off x="2747193" y="2163117"/>
              <a:ext cx="579268" cy="574274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Kuva 22">
              <a:extLst>
                <a:ext uri="{FF2B5EF4-FFF2-40B4-BE49-F238E27FC236}">
                  <a16:creationId xmlns:a16="http://schemas.microsoft.com/office/drawing/2014/main" id="{35790EB7-7C82-9848-BC60-B2B5084C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68" y="2235186"/>
              <a:ext cx="406611" cy="4066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60E0C2-4414-5E43-85E7-343AA4FD5F9B}"/>
              </a:ext>
            </a:extLst>
          </p:cNvPr>
          <p:cNvGrpSpPr/>
          <p:nvPr userDrawn="1"/>
        </p:nvGrpSpPr>
        <p:grpSpPr>
          <a:xfrm>
            <a:off x="3976370" y="5417147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52" name="Ellipsi 24">
              <a:extLst>
                <a:ext uri="{FF2B5EF4-FFF2-40B4-BE49-F238E27FC236}">
                  <a16:creationId xmlns:a16="http://schemas.microsoft.com/office/drawing/2014/main" id="{19002A67-6CDD-C74D-9E40-11325141DF6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Kuva 25">
              <a:extLst>
                <a:ext uri="{FF2B5EF4-FFF2-40B4-BE49-F238E27FC236}">
                  <a16:creationId xmlns:a16="http://schemas.microsoft.com/office/drawing/2014/main" id="{D0422D0B-8D4A-C747-8C09-D7A3945F8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00C7-A801-1B47-8135-7CC953493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722" y="698894"/>
            <a:ext cx="9906733" cy="116089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64109EA-1864-8E49-ABC7-64DC54FC2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821" y="2153156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FFC4EF9-C56B-8A45-80C9-878DAEDA9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821" y="2595777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92E0A24-1485-3D44-973A-E27AF53A2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4711" y="2153156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6D8B50D-2E5D-6447-8AD8-35EC72726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4711" y="2595777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6AF2D59-9B90-C141-8EFA-072F79E016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54791" y="2153156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C4F2FD3-A2D8-FE44-80F1-C79C7DA34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791" y="2595777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803126AF-4C32-9B40-A2D7-23AB80C34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214" y="3304979"/>
            <a:ext cx="2571743" cy="1058952"/>
          </a:xfrm>
        </p:spPr>
        <p:txBody>
          <a:bodyPr anchor="ctr">
            <a:noAutofit/>
          </a:bodyPr>
          <a:lstStyle>
            <a:lvl1pPr marL="0" indent="0">
              <a:buNone/>
              <a:defRPr sz="117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en-FI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224811AD-3525-4949-BCA0-BE21448AB0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0215" y="6204193"/>
            <a:ext cx="2445455" cy="419744"/>
          </a:xfrm>
        </p:spPr>
        <p:txBody>
          <a:bodyPr anchor="b"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BE894E8-1B14-054B-85E3-A6DD81D94A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351078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2AE253F-88DF-234E-8D3C-9B79AAD9AF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401448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EBFE81A-8019-7F46-B099-6D47823901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2855" y="5417148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04D977A-318C-2A4F-9693-532F6D65D9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68251" y="3479937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6454D8E-1F12-2742-8DB2-0AC21B6D4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8251" y="3774926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5FED65-0FB0-AB44-B4D1-D399385C78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8251" y="4529823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90BFAC46-BC1F-D741-A51F-40C34AE2BA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8251" y="4824813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5A2A061-769E-9245-8639-A31B7DD112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68251" y="5540205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99A07E36-112B-B94B-B6F8-59AFB5B151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68251" y="5835194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FA4340-C723-A040-804F-746189DFD75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954735" y="3016251"/>
            <a:ext cx="3705983" cy="3674955"/>
          </a:xfrm>
        </p:spPr>
        <p:txBody>
          <a:bodyPr/>
          <a:lstStyle/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20897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au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392FAB-E498-F448-A9FE-C6C388EAE000}"/>
              </a:ext>
            </a:extLst>
          </p:cNvPr>
          <p:cNvSpPr/>
          <p:nvPr userDrawn="1"/>
        </p:nvSpPr>
        <p:spPr>
          <a:xfrm>
            <a:off x="5232864" y="1225953"/>
            <a:ext cx="2202501" cy="5686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9BF71-38B8-514C-B3D5-FBD26BCA0AB4}"/>
              </a:ext>
            </a:extLst>
          </p:cNvPr>
          <p:cNvGrpSpPr/>
          <p:nvPr userDrawn="1"/>
        </p:nvGrpSpPr>
        <p:grpSpPr>
          <a:xfrm>
            <a:off x="6877531" y="123080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1" name="Ellipsi 24">
              <a:extLst>
                <a:ext uri="{FF2B5EF4-FFF2-40B4-BE49-F238E27FC236}">
                  <a16:creationId xmlns:a16="http://schemas.microsoft.com/office/drawing/2014/main" id="{CBD0C6A5-DDD0-F640-A6C4-2EF3A89504C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Kuva 25">
              <a:extLst>
                <a:ext uri="{FF2B5EF4-FFF2-40B4-BE49-F238E27FC236}">
                  <a16:creationId xmlns:a16="http://schemas.microsoft.com/office/drawing/2014/main" id="{D831D806-7B2E-3E44-AAF8-425952FD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67A93B-8ACC-294E-A7D5-F0D5D5FB35FE}"/>
              </a:ext>
            </a:extLst>
          </p:cNvPr>
          <p:cNvGrpSpPr/>
          <p:nvPr userDrawn="1"/>
        </p:nvGrpSpPr>
        <p:grpSpPr>
          <a:xfrm>
            <a:off x="5232866" y="1230809"/>
            <a:ext cx="568717" cy="563815"/>
            <a:chOff x="3186318" y="2620807"/>
            <a:chExt cx="426538" cy="422861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4" name="Ellipsi 21">
              <a:extLst>
                <a:ext uri="{FF2B5EF4-FFF2-40B4-BE49-F238E27FC236}">
                  <a16:creationId xmlns:a16="http://schemas.microsoft.com/office/drawing/2014/main" id="{6625C1F6-308F-BA4C-81F4-9E525052AC78}"/>
                </a:ext>
              </a:extLst>
            </p:cNvPr>
            <p:cNvSpPr/>
            <p:nvPr/>
          </p:nvSpPr>
          <p:spPr>
            <a:xfrm>
              <a:off x="3186318" y="2620807"/>
              <a:ext cx="426538" cy="422861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Heart with solid fill">
              <a:extLst>
                <a:ext uri="{FF2B5EF4-FFF2-40B4-BE49-F238E27FC236}">
                  <a16:creationId xmlns:a16="http://schemas.microsoft.com/office/drawing/2014/main" id="{E6AA9E71-4EE1-1946-8E09-106F0DB3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0593" y="2702125"/>
              <a:ext cx="297988" cy="260225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6303143" y="698903"/>
            <a:ext cx="10883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F0AF-4FEF-A144-908E-F48EF465E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530" y="2053646"/>
            <a:ext cx="5165636" cy="45648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172796">
              <a:lnSpc>
                <a:spcPct val="100000"/>
              </a:lnSpc>
              <a:spcBef>
                <a:spcPts val="800"/>
              </a:spcBef>
              <a:defRPr sz="1067"/>
            </a:lvl3pPr>
            <a:lvl4pPr marL="172796">
              <a:lnSpc>
                <a:spcPct val="100000"/>
              </a:lnSpc>
              <a:spcBef>
                <a:spcPts val="800"/>
              </a:spcBef>
              <a:defRPr sz="1067"/>
            </a:lvl4pPr>
            <a:lvl5pPr marL="172796">
              <a:lnSpc>
                <a:spcPct val="100000"/>
              </a:lnSpc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39" y="1346207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37CEA24-621A-CD4B-B844-8C1000CFC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6392" y="1365224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18BD152-45CF-7048-9F3B-276F4C463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802" y="2053646"/>
            <a:ext cx="5165636" cy="45648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172796">
              <a:lnSpc>
                <a:spcPct val="100000"/>
              </a:lnSpc>
              <a:spcBef>
                <a:spcPts val="800"/>
              </a:spcBef>
              <a:defRPr sz="1067"/>
            </a:lvl3pPr>
            <a:lvl4pPr marL="172796">
              <a:lnSpc>
                <a:spcPct val="100000"/>
              </a:lnSpc>
              <a:spcBef>
                <a:spcPts val="800"/>
              </a:spcBef>
              <a:defRPr sz="1067"/>
            </a:lvl4pPr>
            <a:lvl5pPr marL="172796">
              <a:lnSpc>
                <a:spcPct val="100000"/>
              </a:lnSpc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78447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aute nost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392FAB-E498-F448-A9FE-C6C388EAE000}"/>
              </a:ext>
            </a:extLst>
          </p:cNvPr>
          <p:cNvSpPr/>
          <p:nvPr userDrawn="1"/>
        </p:nvSpPr>
        <p:spPr>
          <a:xfrm>
            <a:off x="5232864" y="1225953"/>
            <a:ext cx="2202501" cy="5686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9BF71-38B8-514C-B3D5-FBD26BCA0AB4}"/>
              </a:ext>
            </a:extLst>
          </p:cNvPr>
          <p:cNvGrpSpPr/>
          <p:nvPr userDrawn="1"/>
        </p:nvGrpSpPr>
        <p:grpSpPr>
          <a:xfrm>
            <a:off x="6877531" y="123080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1" name="Ellipsi 24">
              <a:extLst>
                <a:ext uri="{FF2B5EF4-FFF2-40B4-BE49-F238E27FC236}">
                  <a16:creationId xmlns:a16="http://schemas.microsoft.com/office/drawing/2014/main" id="{CBD0C6A5-DDD0-F640-A6C4-2EF3A89504C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Kuva 25">
              <a:extLst>
                <a:ext uri="{FF2B5EF4-FFF2-40B4-BE49-F238E27FC236}">
                  <a16:creationId xmlns:a16="http://schemas.microsoft.com/office/drawing/2014/main" id="{D831D806-7B2E-3E44-AAF8-425952FD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67A93B-8ACC-294E-A7D5-F0D5D5FB35FE}"/>
              </a:ext>
            </a:extLst>
          </p:cNvPr>
          <p:cNvGrpSpPr/>
          <p:nvPr userDrawn="1"/>
        </p:nvGrpSpPr>
        <p:grpSpPr>
          <a:xfrm>
            <a:off x="5232866" y="1230809"/>
            <a:ext cx="568717" cy="563815"/>
            <a:chOff x="3186318" y="2620807"/>
            <a:chExt cx="426538" cy="422861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4" name="Ellipsi 21">
              <a:extLst>
                <a:ext uri="{FF2B5EF4-FFF2-40B4-BE49-F238E27FC236}">
                  <a16:creationId xmlns:a16="http://schemas.microsoft.com/office/drawing/2014/main" id="{6625C1F6-308F-BA4C-81F4-9E525052AC78}"/>
                </a:ext>
              </a:extLst>
            </p:cNvPr>
            <p:cNvSpPr/>
            <p:nvPr/>
          </p:nvSpPr>
          <p:spPr>
            <a:xfrm>
              <a:off x="3186318" y="2620807"/>
              <a:ext cx="426538" cy="422861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Heart with solid fill">
              <a:extLst>
                <a:ext uri="{FF2B5EF4-FFF2-40B4-BE49-F238E27FC236}">
                  <a16:creationId xmlns:a16="http://schemas.microsoft.com/office/drawing/2014/main" id="{E6AA9E71-4EE1-1946-8E09-106F0DB3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0593" y="2702125"/>
              <a:ext cx="297988" cy="260225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6303143" y="698903"/>
            <a:ext cx="10883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39" y="1346207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37CEA24-621A-CD4B-B844-8C1000CFC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6392" y="1365224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9FCF5D4-D1E6-EA43-B840-2D24F21D2E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758" y="2650962"/>
            <a:ext cx="5164289" cy="391567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24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E856E9-E1CB-6E47-91DB-F2A793D8A0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3656" y="2654518"/>
            <a:ext cx="5164289" cy="391567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24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3343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5">
            <a:extLst>
              <a:ext uri="{FF2B5EF4-FFF2-40B4-BE49-F238E27FC236}">
                <a16:creationId xmlns:a16="http://schemas.microsoft.com/office/drawing/2014/main" id="{97443758-C4C7-6808-480C-4E43DA235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925" y="5307442"/>
            <a:ext cx="1023295" cy="9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au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C2C18-BE3E-B141-8D0D-B94520AB0B12}"/>
              </a:ext>
            </a:extLst>
          </p:cNvPr>
          <p:cNvGrpSpPr/>
          <p:nvPr userDrawn="1"/>
        </p:nvGrpSpPr>
        <p:grpSpPr>
          <a:xfrm>
            <a:off x="3707008" y="1217434"/>
            <a:ext cx="5212683" cy="572335"/>
            <a:chOff x="2827342" y="913075"/>
            <a:chExt cx="3909512" cy="42925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2C7D875-40BE-544B-B2E8-6AF2685EF05D}"/>
                </a:ext>
              </a:extLst>
            </p:cNvPr>
            <p:cNvSpPr/>
            <p:nvPr userDrawn="1"/>
          </p:nvSpPr>
          <p:spPr>
            <a:xfrm>
              <a:off x="4578773" y="915822"/>
              <a:ext cx="2158081" cy="4265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36DFF">
                    <a:alpha val="80000"/>
                  </a:srgbClr>
                </a:gs>
                <a:gs pos="100000">
                  <a:srgbClr val="FFD6A9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65C3CE1-467B-D845-BBBA-A689F4CC58D0}"/>
                </a:ext>
              </a:extLst>
            </p:cNvPr>
            <p:cNvSpPr/>
            <p:nvPr userDrawn="1"/>
          </p:nvSpPr>
          <p:spPr>
            <a:xfrm>
              <a:off x="2834536" y="915824"/>
              <a:ext cx="2170771" cy="426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AD9C">
                    <a:alpha val="79891"/>
                  </a:srgbClr>
                </a:gs>
                <a:gs pos="100000">
                  <a:srgbClr val="FFD6A9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79BF71-38B8-514C-B3D5-FBD26BCA0AB4}"/>
                </a:ext>
              </a:extLst>
            </p:cNvPr>
            <p:cNvGrpSpPr/>
            <p:nvPr userDrawn="1"/>
          </p:nvGrpSpPr>
          <p:grpSpPr>
            <a:xfrm>
              <a:off x="6310316" y="913075"/>
              <a:ext cx="426538" cy="422861"/>
              <a:chOff x="2785932" y="3551438"/>
              <a:chExt cx="579268" cy="574274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1" name="Ellipsi 24">
                <a:extLst>
                  <a:ext uri="{FF2B5EF4-FFF2-40B4-BE49-F238E27FC236}">
                    <a16:creationId xmlns:a16="http://schemas.microsoft.com/office/drawing/2014/main" id="{CBD0C6A5-DDD0-F640-A6C4-2EF3A89504CF}"/>
                  </a:ext>
                </a:extLst>
              </p:cNvPr>
              <p:cNvSpPr/>
              <p:nvPr/>
            </p:nvSpPr>
            <p:spPr>
              <a:xfrm>
                <a:off x="2785932" y="3551438"/>
                <a:ext cx="579268" cy="574274"/>
              </a:xfrm>
              <a:prstGeom prst="ellipse">
                <a:avLst/>
              </a:prstGeom>
              <a:solidFill>
                <a:srgbClr val="F36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Kuva 25">
                <a:extLst>
                  <a:ext uri="{FF2B5EF4-FFF2-40B4-BE49-F238E27FC236}">
                    <a16:creationId xmlns:a16="http://schemas.microsoft.com/office/drawing/2014/main" id="{D831D806-7B2E-3E44-AAF8-425952FD3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408" y="3656809"/>
                <a:ext cx="406612" cy="406612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67A93B-8ACC-294E-A7D5-F0D5D5FB35FE}"/>
                </a:ext>
              </a:extLst>
            </p:cNvPr>
            <p:cNvGrpSpPr/>
            <p:nvPr userDrawn="1"/>
          </p:nvGrpSpPr>
          <p:grpSpPr>
            <a:xfrm>
              <a:off x="2827342" y="913076"/>
              <a:ext cx="426538" cy="422861"/>
              <a:chOff x="3186318" y="2620807"/>
              <a:chExt cx="426538" cy="422861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4" name="Ellipsi 21">
                <a:extLst>
                  <a:ext uri="{FF2B5EF4-FFF2-40B4-BE49-F238E27FC236}">
                    <a16:creationId xmlns:a16="http://schemas.microsoft.com/office/drawing/2014/main" id="{6625C1F6-308F-BA4C-81F4-9E525052AC78}"/>
                  </a:ext>
                </a:extLst>
              </p:cNvPr>
              <p:cNvSpPr/>
              <p:nvPr/>
            </p:nvSpPr>
            <p:spPr>
              <a:xfrm>
                <a:off x="3186318" y="2620807"/>
                <a:ext cx="426538" cy="422861"/>
              </a:xfrm>
              <a:prstGeom prst="ellipse">
                <a:avLst/>
              </a:prstGeom>
              <a:solidFill>
                <a:srgbClr val="00AD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Graphic 24" descr="Heart with solid fill">
                <a:extLst>
                  <a:ext uri="{FF2B5EF4-FFF2-40B4-BE49-F238E27FC236}">
                    <a16:creationId xmlns:a16="http://schemas.microsoft.com/office/drawing/2014/main" id="{E6AA9E71-4EE1-1946-8E09-106F0DB3D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250593" y="2702125"/>
                <a:ext cx="297988" cy="260225"/>
              </a:xfrm>
              <a:prstGeom prst="rect">
                <a:avLst/>
              </a:prstGeom>
            </p:spPr>
          </p:pic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8168940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F0AF-4FEF-A144-908E-F48EF465E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531" y="2053646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97">
              <a:spcBef>
                <a:spcPts val="800"/>
              </a:spcBef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4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6ED509E-BCCF-B847-A7C2-C456B6678FAE}"/>
              </a:ext>
            </a:extLst>
          </p:cNvPr>
          <p:cNvCxnSpPr/>
          <p:nvPr userDrawn="1"/>
        </p:nvCxnSpPr>
        <p:spPr>
          <a:xfrm flipH="1">
            <a:off x="4453287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B6609FF-A743-8842-8452-A022926BE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611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C94CED2-19A1-6C4A-A678-D7AF138EC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6258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1C24AA3-3BF7-7646-A549-119446EE2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5669" y="2053646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97">
              <a:spcBef>
                <a:spcPts val="800"/>
              </a:spcBef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9B7A746-EDD8-7643-A8F7-2322F61FF6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322" y="2053646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97">
              <a:spcBef>
                <a:spcPts val="800"/>
              </a:spcBef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05522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aute nost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C2C18-BE3E-B141-8D0D-B94520AB0B12}"/>
              </a:ext>
            </a:extLst>
          </p:cNvPr>
          <p:cNvGrpSpPr/>
          <p:nvPr userDrawn="1"/>
        </p:nvGrpSpPr>
        <p:grpSpPr>
          <a:xfrm>
            <a:off x="3707008" y="1217434"/>
            <a:ext cx="5212683" cy="572335"/>
            <a:chOff x="2827342" y="913075"/>
            <a:chExt cx="3909512" cy="42925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2C7D875-40BE-544B-B2E8-6AF2685EF05D}"/>
                </a:ext>
              </a:extLst>
            </p:cNvPr>
            <p:cNvSpPr/>
            <p:nvPr userDrawn="1"/>
          </p:nvSpPr>
          <p:spPr>
            <a:xfrm>
              <a:off x="4578773" y="915822"/>
              <a:ext cx="2158081" cy="4265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36DFF">
                    <a:alpha val="80000"/>
                  </a:srgbClr>
                </a:gs>
                <a:gs pos="100000">
                  <a:srgbClr val="FFD6A9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65C3CE1-467B-D845-BBBA-A689F4CC58D0}"/>
                </a:ext>
              </a:extLst>
            </p:cNvPr>
            <p:cNvSpPr/>
            <p:nvPr userDrawn="1"/>
          </p:nvSpPr>
          <p:spPr>
            <a:xfrm>
              <a:off x="2834536" y="915824"/>
              <a:ext cx="2170771" cy="426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AD9C">
                    <a:alpha val="79891"/>
                  </a:srgbClr>
                </a:gs>
                <a:gs pos="100000">
                  <a:srgbClr val="FFD6A9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79BF71-38B8-514C-B3D5-FBD26BCA0AB4}"/>
                </a:ext>
              </a:extLst>
            </p:cNvPr>
            <p:cNvGrpSpPr/>
            <p:nvPr userDrawn="1"/>
          </p:nvGrpSpPr>
          <p:grpSpPr>
            <a:xfrm>
              <a:off x="6310316" y="913075"/>
              <a:ext cx="426538" cy="422861"/>
              <a:chOff x="2785932" y="3551438"/>
              <a:chExt cx="579268" cy="574274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1" name="Ellipsi 24">
                <a:extLst>
                  <a:ext uri="{FF2B5EF4-FFF2-40B4-BE49-F238E27FC236}">
                    <a16:creationId xmlns:a16="http://schemas.microsoft.com/office/drawing/2014/main" id="{CBD0C6A5-DDD0-F640-A6C4-2EF3A89504CF}"/>
                  </a:ext>
                </a:extLst>
              </p:cNvPr>
              <p:cNvSpPr/>
              <p:nvPr/>
            </p:nvSpPr>
            <p:spPr>
              <a:xfrm>
                <a:off x="2785932" y="3551438"/>
                <a:ext cx="579268" cy="574274"/>
              </a:xfrm>
              <a:prstGeom prst="ellipse">
                <a:avLst/>
              </a:prstGeom>
              <a:solidFill>
                <a:srgbClr val="F36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Kuva 25">
                <a:extLst>
                  <a:ext uri="{FF2B5EF4-FFF2-40B4-BE49-F238E27FC236}">
                    <a16:creationId xmlns:a16="http://schemas.microsoft.com/office/drawing/2014/main" id="{D831D806-7B2E-3E44-AAF8-425952FD3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408" y="3656809"/>
                <a:ext cx="406612" cy="406612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67A93B-8ACC-294E-A7D5-F0D5D5FB35FE}"/>
                </a:ext>
              </a:extLst>
            </p:cNvPr>
            <p:cNvGrpSpPr/>
            <p:nvPr userDrawn="1"/>
          </p:nvGrpSpPr>
          <p:grpSpPr>
            <a:xfrm>
              <a:off x="2827342" y="913076"/>
              <a:ext cx="426538" cy="422861"/>
              <a:chOff x="3186318" y="2620807"/>
              <a:chExt cx="426538" cy="422861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4" name="Ellipsi 21">
                <a:extLst>
                  <a:ext uri="{FF2B5EF4-FFF2-40B4-BE49-F238E27FC236}">
                    <a16:creationId xmlns:a16="http://schemas.microsoft.com/office/drawing/2014/main" id="{6625C1F6-308F-BA4C-81F4-9E525052AC78}"/>
                  </a:ext>
                </a:extLst>
              </p:cNvPr>
              <p:cNvSpPr/>
              <p:nvPr/>
            </p:nvSpPr>
            <p:spPr>
              <a:xfrm>
                <a:off x="3186318" y="2620807"/>
                <a:ext cx="426538" cy="422861"/>
              </a:xfrm>
              <a:prstGeom prst="ellipse">
                <a:avLst/>
              </a:prstGeom>
              <a:solidFill>
                <a:srgbClr val="00AD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Graphic 24" descr="Heart with solid fill">
                <a:extLst>
                  <a:ext uri="{FF2B5EF4-FFF2-40B4-BE49-F238E27FC236}">
                    <a16:creationId xmlns:a16="http://schemas.microsoft.com/office/drawing/2014/main" id="{E6AA9E71-4EE1-1946-8E09-106F0DB3D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250593" y="2702125"/>
                <a:ext cx="297988" cy="260225"/>
              </a:xfrm>
              <a:prstGeom prst="rect">
                <a:avLst/>
              </a:prstGeom>
            </p:spPr>
          </p:pic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8168940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4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6ED509E-BCCF-B847-A7C2-C456B6678FAE}"/>
              </a:ext>
            </a:extLst>
          </p:cNvPr>
          <p:cNvCxnSpPr/>
          <p:nvPr userDrawn="1"/>
        </p:nvCxnSpPr>
        <p:spPr>
          <a:xfrm flipH="1">
            <a:off x="4453287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B6609FF-A743-8842-8452-A022926BE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611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C94CED2-19A1-6C4A-A678-D7AF138EC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6258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D0A3DF72-921F-074A-9FB3-898D9AFF72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3693" y="2053647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C6A718B-76EB-134C-B65A-40430460BA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56182" y="2053646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B0C8A8CE-50B9-8240-85E2-B22DDB6C89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71830" y="2053646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080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gra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4916153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5916C6D1-44FE-1242-B304-C944234E29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3709" y="2159725"/>
            <a:ext cx="4916153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1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8034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10176129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1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70559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7122989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2" y="933191"/>
            <a:ext cx="7122997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7D9EB-3CD1-0543-92C1-CBC0B3EE89D6}"/>
              </a:ext>
            </a:extLst>
          </p:cNvPr>
          <p:cNvCxnSpPr/>
          <p:nvPr userDrawn="1"/>
        </p:nvCxnSpPr>
        <p:spPr>
          <a:xfrm flipH="1">
            <a:off x="8858363" y="698893"/>
            <a:ext cx="0" cy="615910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613C8A1-D42E-8E46-B00C-DC60E79B0329}"/>
              </a:ext>
            </a:extLst>
          </p:cNvPr>
          <p:cNvSpPr/>
          <p:nvPr userDrawn="1"/>
        </p:nvSpPr>
        <p:spPr>
          <a:xfrm>
            <a:off x="8524265" y="933345"/>
            <a:ext cx="668195" cy="668195"/>
          </a:xfrm>
          <a:prstGeom prst="ellipse">
            <a:avLst/>
          </a:prstGeom>
          <a:solidFill>
            <a:srgbClr val="FFD6A9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Lights On outline">
            <a:extLst>
              <a:ext uri="{FF2B5EF4-FFF2-40B4-BE49-F238E27FC236}">
                <a16:creationId xmlns:a16="http://schemas.microsoft.com/office/drawing/2014/main" id="{D8D5B2FE-DF72-DB44-9604-F3E11BE98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875" y="1039955"/>
            <a:ext cx="454975" cy="454975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B7CEAF2-FB95-7F44-93FC-13542FFE6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2461" y="1950722"/>
            <a:ext cx="2352568" cy="43891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7BFA8D5-5EF6-9C4C-9281-3A7CC5C47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92461" y="1601540"/>
            <a:ext cx="2352559" cy="2872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400733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22" y="0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7122989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2" y="933191"/>
            <a:ext cx="7122997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A7C98D-F8D5-FA4A-A34E-566086FB211A}"/>
              </a:ext>
            </a:extLst>
          </p:cNvPr>
          <p:cNvSpPr txBox="1"/>
          <p:nvPr userDrawn="1"/>
        </p:nvSpPr>
        <p:spPr>
          <a:xfrm>
            <a:off x="8884857" y="525150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168B17-0F63-DB4D-AE9F-C06068B8DEF5}"/>
              </a:ext>
            </a:extLst>
          </p:cNvPr>
          <p:cNvSpPr/>
          <p:nvPr userDrawn="1"/>
        </p:nvSpPr>
        <p:spPr>
          <a:xfrm rot="3119145">
            <a:off x="9152162" y="438773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BA5660-F027-4A4A-BB4A-9320668DA0C3}"/>
              </a:ext>
            </a:extLst>
          </p:cNvPr>
          <p:cNvSpPr txBox="1"/>
          <p:nvPr userDrawn="1"/>
        </p:nvSpPr>
        <p:spPr>
          <a:xfrm>
            <a:off x="8884857" y="2581758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3DC4A4-D633-8742-8C0E-1E0ECE8D581A}"/>
              </a:ext>
            </a:extLst>
          </p:cNvPr>
          <p:cNvSpPr/>
          <p:nvPr userDrawn="1"/>
        </p:nvSpPr>
        <p:spPr>
          <a:xfrm rot="3119145">
            <a:off x="9160342" y="2490303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847F16-764D-B14B-A7ED-36B9CFFA3978}"/>
              </a:ext>
            </a:extLst>
          </p:cNvPr>
          <p:cNvSpPr txBox="1"/>
          <p:nvPr userDrawn="1"/>
        </p:nvSpPr>
        <p:spPr>
          <a:xfrm>
            <a:off x="8887808" y="4641010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93E932-9C1A-9B48-A5CC-E2E38CDCB341}"/>
              </a:ext>
            </a:extLst>
          </p:cNvPr>
          <p:cNvSpPr/>
          <p:nvPr userDrawn="1"/>
        </p:nvSpPr>
        <p:spPr>
          <a:xfrm rot="3119145">
            <a:off x="9152162" y="4546566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C1668A-4FC7-AE4A-A881-9A3038EE42A7}"/>
              </a:ext>
            </a:extLst>
          </p:cNvPr>
          <p:cNvCxnSpPr/>
          <p:nvPr userDrawn="1"/>
        </p:nvCxnSpPr>
        <p:spPr>
          <a:xfrm flipV="1">
            <a:off x="8857863" y="70132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FFEDFE-90FB-9A4B-A8AA-0887C81B9B09}"/>
              </a:ext>
            </a:extLst>
          </p:cNvPr>
          <p:cNvCxnSpPr/>
          <p:nvPr userDrawn="1"/>
        </p:nvCxnSpPr>
        <p:spPr>
          <a:xfrm flipV="1">
            <a:off x="8856517" y="275568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DDE18-6AE2-774B-8AB8-FFDEFD85F992}"/>
              </a:ext>
            </a:extLst>
          </p:cNvPr>
          <p:cNvCxnSpPr/>
          <p:nvPr userDrawn="1"/>
        </p:nvCxnSpPr>
        <p:spPr>
          <a:xfrm flipV="1">
            <a:off x="8856517" y="481211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75B33F-E40C-4A4B-B7DE-D73C8247C013}"/>
              </a:ext>
            </a:extLst>
          </p:cNvPr>
          <p:cNvCxnSpPr/>
          <p:nvPr userDrawn="1"/>
        </p:nvCxnSpPr>
        <p:spPr>
          <a:xfrm flipH="1">
            <a:off x="8858363" y="1863309"/>
            <a:ext cx="0" cy="4994692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D13163-CCE2-E347-8026-275E40BAEDA7}"/>
              </a:ext>
            </a:extLst>
          </p:cNvPr>
          <p:cNvCxnSpPr/>
          <p:nvPr userDrawn="1"/>
        </p:nvCxnSpPr>
        <p:spPr>
          <a:xfrm flipH="1">
            <a:off x="8858345" y="2755503"/>
            <a:ext cx="3024355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F13EDDC-0A66-2E4E-B5B3-C8AD132FB337}"/>
              </a:ext>
            </a:extLst>
          </p:cNvPr>
          <p:cNvCxnSpPr/>
          <p:nvPr userDrawn="1"/>
        </p:nvCxnSpPr>
        <p:spPr>
          <a:xfrm flipH="1">
            <a:off x="8858345" y="4812112"/>
            <a:ext cx="3024355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7D9EB-3CD1-0543-92C1-CBC0B3EE89D6}"/>
              </a:ext>
            </a:extLst>
          </p:cNvPr>
          <p:cNvCxnSpPr/>
          <p:nvPr userDrawn="1"/>
        </p:nvCxnSpPr>
        <p:spPr>
          <a:xfrm flipH="1">
            <a:off x="8858363" y="698893"/>
            <a:ext cx="0" cy="615910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AB92FE-C952-CB44-A512-F5C82ABBEE37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B7CEAF2-FB95-7F44-93FC-13542FFE6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2829" y="1277277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E2C9AAA-A69A-DD4B-A1C7-C3081836E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73846" y="3368813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25C4FC7-7800-B243-BDC8-E02BDFB176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73846" y="5419775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52397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e graafia ja 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80A89CC-9515-E343-8C3D-4EB0632BA8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31" y="3974309"/>
            <a:ext cx="3088912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0" y="1271052"/>
            <a:ext cx="5200988" cy="2305592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31" y="929841"/>
            <a:ext cx="3088912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E68FEA-B69B-074F-B4BD-0AB388787B91}"/>
              </a:ext>
            </a:extLst>
          </p:cNvPr>
          <p:cNvCxnSpPr/>
          <p:nvPr userDrawn="1"/>
        </p:nvCxnSpPr>
        <p:spPr>
          <a:xfrm flipH="1">
            <a:off x="6310828" y="703768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D8754E-4850-854A-9107-2C646FC908A4}"/>
              </a:ext>
            </a:extLst>
          </p:cNvPr>
          <p:cNvCxnSpPr/>
          <p:nvPr userDrawn="1"/>
        </p:nvCxnSpPr>
        <p:spPr>
          <a:xfrm flipH="1" flipV="1">
            <a:off x="747623" y="3775476"/>
            <a:ext cx="11136400" cy="781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7273DD-3CD2-E34E-9062-0D371C976773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2BBB3B1-40B1-9340-A393-E76625DA4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7258" y="929839"/>
            <a:ext cx="3105101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5141B81-E8E0-0A48-A45E-CCF7D3AC68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941" y="3974308"/>
            <a:ext cx="5200932" cy="264345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16">
            <a:extLst>
              <a:ext uri="{FF2B5EF4-FFF2-40B4-BE49-F238E27FC236}">
                <a16:creationId xmlns:a16="http://schemas.microsoft.com/office/drawing/2014/main" id="{44383712-8086-EF45-9B1D-54BB5CC3EC9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07430" y="1271052"/>
            <a:ext cx="5190465" cy="2305592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29" name="Content Placeholder 16">
            <a:extLst>
              <a:ext uri="{FF2B5EF4-FFF2-40B4-BE49-F238E27FC236}">
                <a16:creationId xmlns:a16="http://schemas.microsoft.com/office/drawing/2014/main" id="{F0E1E3A5-7717-4740-88AB-767B32D8D5B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23730" y="4319985"/>
            <a:ext cx="5200988" cy="2305592"/>
          </a:xfrm>
        </p:spPr>
        <p:txBody>
          <a:bodyPr/>
          <a:lstStyle/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4942859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kysym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1" y="1175264"/>
            <a:ext cx="5003860" cy="5164575"/>
          </a:xfrm>
        </p:spPr>
        <p:txBody>
          <a:bodyPr/>
          <a:lstStyle/>
          <a:p>
            <a:pPr lvl="0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175066-FC1F-A94B-B7CC-2580C584F3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21" y="933190"/>
            <a:ext cx="4386396" cy="540663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79067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nosto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31" y="2367966"/>
            <a:ext cx="4667015" cy="38485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D6F6AFD-F77B-ED4A-9E10-01084CF964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721" y="2794687"/>
            <a:ext cx="4667015" cy="3545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207769A-6D4D-664D-82D6-9F2D2DFFA5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3799" y="1711855"/>
            <a:ext cx="4068868" cy="4069187"/>
          </a:xfrm>
          <a:custGeom>
            <a:avLst/>
            <a:gdLst>
              <a:gd name="connsiteX0" fmla="*/ 1526085 w 3051651"/>
              <a:gd name="connsiteY0" fmla="*/ 0 h 3051890"/>
              <a:gd name="connsiteX1" fmla="*/ 3044291 w 3051651"/>
              <a:gd name="connsiteY1" fmla="*/ 1370052 h 3051890"/>
              <a:gd name="connsiteX2" fmla="*/ 3051651 w 3051651"/>
              <a:gd name="connsiteY2" fmla="*/ 1515807 h 3051890"/>
              <a:gd name="connsiteX3" fmla="*/ 3051651 w 3051651"/>
              <a:gd name="connsiteY3" fmla="*/ 1536364 h 3051890"/>
              <a:gd name="connsiteX4" fmla="*/ 3044291 w 3051651"/>
              <a:gd name="connsiteY4" fmla="*/ 1682118 h 3051890"/>
              <a:gd name="connsiteX5" fmla="*/ 1682118 w 3051651"/>
              <a:gd name="connsiteY5" fmla="*/ 3044291 h 3051890"/>
              <a:gd name="connsiteX6" fmla="*/ 1531630 w 3051651"/>
              <a:gd name="connsiteY6" fmla="*/ 3051890 h 3051890"/>
              <a:gd name="connsiteX7" fmla="*/ 1520540 w 3051651"/>
              <a:gd name="connsiteY7" fmla="*/ 3051890 h 3051890"/>
              <a:gd name="connsiteX8" fmla="*/ 1370052 w 3051651"/>
              <a:gd name="connsiteY8" fmla="*/ 3044291 h 3051890"/>
              <a:gd name="connsiteX9" fmla="*/ 0 w 3051651"/>
              <a:gd name="connsiteY9" fmla="*/ 1526085 h 3051890"/>
              <a:gd name="connsiteX10" fmla="*/ 1526085 w 3051651"/>
              <a:gd name="connsiteY10" fmla="*/ 0 h 305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1651" h="3051890">
                <a:moveTo>
                  <a:pt x="1526085" y="0"/>
                </a:moveTo>
                <a:cubicBezTo>
                  <a:pt x="2316241" y="0"/>
                  <a:pt x="2966140" y="600515"/>
                  <a:pt x="3044291" y="1370052"/>
                </a:cubicBezTo>
                <a:lnTo>
                  <a:pt x="3051651" y="1515807"/>
                </a:lnTo>
                <a:lnTo>
                  <a:pt x="3051651" y="1536364"/>
                </a:lnTo>
                <a:lnTo>
                  <a:pt x="3044291" y="1682118"/>
                </a:lnTo>
                <a:cubicBezTo>
                  <a:pt x="2971350" y="2400353"/>
                  <a:pt x="2400353" y="2971350"/>
                  <a:pt x="1682118" y="3044291"/>
                </a:cubicBezTo>
                <a:lnTo>
                  <a:pt x="1531630" y="3051890"/>
                </a:lnTo>
                <a:lnTo>
                  <a:pt x="1520540" y="3051890"/>
                </a:lnTo>
                <a:lnTo>
                  <a:pt x="1370052" y="3044291"/>
                </a:lnTo>
                <a:cubicBezTo>
                  <a:pt x="600515" y="2966140"/>
                  <a:pt x="0" y="2316241"/>
                  <a:pt x="0" y="1526085"/>
                </a:cubicBezTo>
                <a:cubicBezTo>
                  <a:pt x="0" y="683252"/>
                  <a:pt x="683252" y="0"/>
                  <a:pt x="15260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562146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ljä donit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82086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1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30F17A4-E526-3746-9328-516BCF5081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834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268875C-D0AB-A74E-86D1-67E9DA0ED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82087" y="2896563"/>
            <a:ext cx="1847475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1" name="Content Placeholder 16">
            <a:extLst>
              <a:ext uri="{FF2B5EF4-FFF2-40B4-BE49-F238E27FC236}">
                <a16:creationId xmlns:a16="http://schemas.microsoft.com/office/drawing/2014/main" id="{FBD38B96-4713-4C4A-8CEE-52A1F414A5E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46973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5BB8624-FB79-D747-B4B9-30ECAC760D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52721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4" name="Content Placeholder 16">
            <a:extLst>
              <a:ext uri="{FF2B5EF4-FFF2-40B4-BE49-F238E27FC236}">
                <a16:creationId xmlns:a16="http://schemas.microsoft.com/office/drawing/2014/main" id="{356F8523-6E59-2C4B-92CB-D242EEC7C07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89631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F5F708F-5984-0946-819F-BAF07BA3D5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379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Content Placeholder 16">
            <a:extLst>
              <a:ext uri="{FF2B5EF4-FFF2-40B4-BE49-F238E27FC236}">
                <a16:creationId xmlns:a16="http://schemas.microsoft.com/office/drawing/2014/main" id="{4429645E-CCF8-BE41-95C9-46450AF6BAC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544371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2B88221-6480-D64A-9792-232AA0160D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50119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1463B7F-93A5-1D4B-8CDD-042E079DD5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4368" y="2896563"/>
            <a:ext cx="1847480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9303901-1AA7-4449-AD99-64BF22E8B4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2721" y="2896563"/>
            <a:ext cx="1841148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51470CE-A1B3-064C-A030-C7C9F2FC58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5379" y="2896563"/>
            <a:ext cx="1847479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99480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283" b="5315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B9AECA-8373-714F-BA3A-0F8D6F0BC171}"/>
              </a:ext>
            </a:extLst>
          </p:cNvPr>
          <p:cNvSpPr/>
          <p:nvPr userDrawn="1"/>
        </p:nvSpPr>
        <p:spPr>
          <a:xfrm>
            <a:off x="-3964" y="-2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5">
            <a:extLst>
              <a:ext uri="{FF2B5EF4-FFF2-40B4-BE49-F238E27FC236}">
                <a16:creationId xmlns:a16="http://schemas.microsoft.com/office/drawing/2014/main" id="{D8BF7EC4-5EB8-CEED-FD40-7C86791CE1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925" y="5307442"/>
            <a:ext cx="1023295" cy="9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0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AB877F2-0B2E-9545-9092-67E4CEEE1990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D91284-2ED4-1848-98F2-A2392038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925050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23732" y="1194065"/>
            <a:ext cx="4861169" cy="5178436"/>
          </a:xfrm>
        </p:spPr>
        <p:txBody>
          <a:bodyPr/>
          <a:lstStyle>
            <a:lvl1pPr>
              <a:defRPr sz="3333"/>
            </a:lvl1pPr>
            <a:lvl2pPr>
              <a:defRPr sz="2933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67940" y="1194065"/>
            <a:ext cx="4861169" cy="5178436"/>
          </a:xfrm>
        </p:spPr>
        <p:txBody>
          <a:bodyPr/>
          <a:lstStyle>
            <a:lvl1pPr>
              <a:defRPr sz="3333"/>
            </a:lvl1pPr>
            <a:lvl2pPr>
              <a:defRPr sz="2933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5E475F64-8286-0E40-A313-272BA9BEEA35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AAE098C-C837-6546-9204-D1658345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5930924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3732" y="1287529"/>
            <a:ext cx="4861169" cy="63976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1"/>
            </a:lvl1pPr>
            <a:lvl2pPr marL="544230" indent="0">
              <a:buNone/>
              <a:defRPr sz="2400" b="1"/>
            </a:lvl2pPr>
            <a:lvl3pPr marL="1088462" indent="0">
              <a:buNone/>
              <a:defRPr sz="2133" b="1"/>
            </a:lvl3pPr>
            <a:lvl4pPr marL="1632693" indent="0">
              <a:buNone/>
              <a:defRPr sz="1867" b="1"/>
            </a:lvl4pPr>
            <a:lvl5pPr marL="2176923" indent="0">
              <a:buNone/>
              <a:defRPr sz="1867" b="1"/>
            </a:lvl5pPr>
            <a:lvl6pPr marL="2721155" indent="0">
              <a:buNone/>
              <a:defRPr sz="1867" b="1"/>
            </a:lvl6pPr>
            <a:lvl7pPr marL="3265385" indent="0">
              <a:buNone/>
              <a:defRPr sz="1867" b="1"/>
            </a:lvl7pPr>
            <a:lvl8pPr marL="3809617" indent="0">
              <a:buNone/>
              <a:defRPr sz="1867" b="1"/>
            </a:lvl8pPr>
            <a:lvl9pPr marL="4353847" indent="0">
              <a:buNone/>
              <a:defRPr sz="186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23732" y="2174874"/>
            <a:ext cx="4861169" cy="41976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67940" y="1287529"/>
            <a:ext cx="4861169" cy="63976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1"/>
            </a:lvl1pPr>
            <a:lvl2pPr marL="544230" indent="0">
              <a:buNone/>
              <a:defRPr sz="2400" b="1"/>
            </a:lvl2pPr>
            <a:lvl3pPr marL="1088462" indent="0">
              <a:buNone/>
              <a:defRPr sz="2133" b="1"/>
            </a:lvl3pPr>
            <a:lvl4pPr marL="1632693" indent="0">
              <a:buNone/>
              <a:defRPr sz="1867" b="1"/>
            </a:lvl4pPr>
            <a:lvl5pPr marL="2176923" indent="0">
              <a:buNone/>
              <a:defRPr sz="1867" b="1"/>
            </a:lvl5pPr>
            <a:lvl6pPr marL="2721155" indent="0">
              <a:buNone/>
              <a:defRPr sz="1867" b="1"/>
            </a:lvl6pPr>
            <a:lvl7pPr marL="3265385" indent="0">
              <a:buNone/>
              <a:defRPr sz="1867" b="1"/>
            </a:lvl7pPr>
            <a:lvl8pPr marL="3809617" indent="0">
              <a:buNone/>
              <a:defRPr sz="1867" b="1"/>
            </a:lvl8pPr>
            <a:lvl9pPr marL="4353847" indent="0">
              <a:buNone/>
              <a:defRPr sz="186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67940" y="2174874"/>
            <a:ext cx="4861169" cy="41976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80017C01-F5D3-0C4B-96C1-02E8C25A1523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BD6C87E-15FC-684D-A674-9760B0F78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440275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utkimuksen toteu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B0E4911-7427-7148-BF98-1A1C76C707A1}"/>
              </a:ext>
            </a:extLst>
          </p:cNvPr>
          <p:cNvSpPr txBox="1"/>
          <p:nvPr/>
        </p:nvSpPr>
        <p:spPr>
          <a:xfrm rot="5400000">
            <a:off x="10616472" y="5163650"/>
            <a:ext cx="2844800" cy="3062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D1B0BA-DFBC-D641-B9D5-1AD4C7CF57BF}"/>
              </a:ext>
            </a:extLst>
          </p:cNvPr>
          <p:cNvCxnSpPr/>
          <p:nvPr/>
        </p:nvCxnSpPr>
        <p:spPr>
          <a:xfrm>
            <a:off x="9519297" y="2311243"/>
            <a:ext cx="782592" cy="0"/>
          </a:xfrm>
          <a:prstGeom prst="line">
            <a:avLst/>
          </a:prstGeom>
          <a:ln w="1270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E96BD5-CF0D-A543-AB49-B2139A406F66}"/>
              </a:ext>
            </a:extLst>
          </p:cNvPr>
          <p:cNvCxnSpPr/>
          <p:nvPr/>
        </p:nvCxnSpPr>
        <p:spPr>
          <a:xfrm flipH="1">
            <a:off x="7916796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8E081C-32F7-A34F-A722-82DD9CD187D7}"/>
              </a:ext>
            </a:extLst>
          </p:cNvPr>
          <p:cNvCxnSpPr/>
          <p:nvPr/>
        </p:nvCxnSpPr>
        <p:spPr>
          <a:xfrm flipH="1">
            <a:off x="3950893" y="3650520"/>
            <a:ext cx="0" cy="320748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/>
        </p:nvCxnSpPr>
        <p:spPr>
          <a:xfrm>
            <a:off x="-9" y="3650520"/>
            <a:ext cx="1188270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4127" y="1247168"/>
            <a:ext cx="6326167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9049" y="1822197"/>
            <a:ext cx="6331247" cy="1398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127" y="4190041"/>
            <a:ext cx="2386815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049" y="4765071"/>
            <a:ext cx="2388731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28DC7720-A0C2-9C4A-99B4-3742B35C5C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31" y="4182025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D97073D-2708-8042-BB4E-8301CB74E8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2154" y="4757055"/>
            <a:ext cx="3128137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5926738-FD72-5548-8B77-0CCF67EB7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3767" y="4205784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0F3C2483-2294-544D-8BED-8DBC2CB3E0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6221" y="4765071"/>
            <a:ext cx="3128137" cy="839008"/>
          </a:xfrm>
        </p:spPr>
        <p:txBody>
          <a:bodyPr>
            <a:noAutofit/>
          </a:bodyPr>
          <a:lstStyle>
            <a:lvl1pPr marL="0" indent="0">
              <a:buNone/>
              <a:defRPr sz="5867" b="1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B9CE4D4E-AFD1-0D42-BCA6-4332EE5F25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25007" y="1253921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6A8027BA-A0E9-9C42-B34B-A678CF5853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6221" y="5618668"/>
            <a:ext cx="3128137" cy="8336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fi-FI"/>
              <a:t>Muokkaa tekstin napsauttamalla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80C277C3-3B32-8847-B62E-6C98D805E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931" y="1952153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A976B6C1-C44E-2C42-8095-F2824C521F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29758" y="1962329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BB973D7F-35D5-9F4A-8073-77E7FD57D3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31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D1EA366F-B117-EA46-B1B4-3976DF18D4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29758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0AF75FD-2F4E-6845-B285-9E626EA386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155" y="2383660"/>
            <a:ext cx="1018956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067" b="0"/>
            </a:lvl1pPr>
          </a:lstStyle>
          <a:p>
            <a:pPr lvl="0"/>
            <a:r>
              <a:rPr lang="en-GB" err="1"/>
              <a:t>pvm</a:t>
            </a:r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030973-210B-E011-33CC-10102BE1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298081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B0E4911-7427-7148-BF98-1A1C76C707A1}"/>
              </a:ext>
            </a:extLst>
          </p:cNvPr>
          <p:cNvSpPr txBox="1"/>
          <p:nvPr/>
        </p:nvSpPr>
        <p:spPr>
          <a:xfrm rot="5400000">
            <a:off x="10616472" y="5163650"/>
            <a:ext cx="2844800" cy="3062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6F8F2A-9FC7-124C-AB0F-5F5DC3C96E11}"/>
              </a:ext>
            </a:extLst>
          </p:cNvPr>
          <p:cNvCxnSpPr/>
          <p:nvPr/>
        </p:nvCxnSpPr>
        <p:spPr>
          <a:xfrm flipH="1">
            <a:off x="7731509" y="1861561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4D2333-FB62-DF47-A3EB-0B9220FC6812}"/>
              </a:ext>
            </a:extLst>
          </p:cNvPr>
          <p:cNvCxnSpPr/>
          <p:nvPr/>
        </p:nvCxnSpPr>
        <p:spPr>
          <a:xfrm flipH="1">
            <a:off x="3578943" y="1861561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99DB7F-425E-8545-BD7C-CCEAF2CCA8D6}"/>
              </a:ext>
            </a:extLst>
          </p:cNvPr>
          <p:cNvCxnSpPr/>
          <p:nvPr/>
        </p:nvCxnSpPr>
        <p:spPr>
          <a:xfrm flipH="1">
            <a:off x="755882" y="1870388"/>
            <a:ext cx="11128143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5C51EE7-E66E-3141-A998-92216E6A13B7}"/>
              </a:ext>
            </a:extLst>
          </p:cNvPr>
          <p:cNvSpPr/>
          <p:nvPr/>
        </p:nvSpPr>
        <p:spPr>
          <a:xfrm rot="5400000">
            <a:off x="3465243" y="4900666"/>
            <a:ext cx="1591876" cy="5687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36DFF">
                  <a:alpha val="80000"/>
                </a:srgbClr>
              </a:gs>
              <a:gs pos="100000">
                <a:srgbClr val="FFD6A9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C04AA45-58ED-5549-A2D7-1236BB4AA203}"/>
              </a:ext>
            </a:extLst>
          </p:cNvPr>
          <p:cNvSpPr/>
          <p:nvPr/>
        </p:nvSpPr>
        <p:spPr>
          <a:xfrm rot="5400000">
            <a:off x="3456190" y="3853547"/>
            <a:ext cx="1610017" cy="5687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D9C">
                  <a:alpha val="79891"/>
                </a:srgbClr>
              </a:gs>
              <a:gs pos="100000">
                <a:srgbClr val="FFD6A9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C4054B-8ABE-1E49-847F-513B9368CE2F}"/>
              </a:ext>
            </a:extLst>
          </p:cNvPr>
          <p:cNvGrpSpPr/>
          <p:nvPr/>
        </p:nvGrpSpPr>
        <p:grpSpPr>
          <a:xfrm>
            <a:off x="3976371" y="4375021"/>
            <a:ext cx="568717" cy="563815"/>
            <a:chOff x="365831" y="3031499"/>
            <a:chExt cx="413407" cy="409843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2" name="Ellipsi 18">
              <a:extLst>
                <a:ext uri="{FF2B5EF4-FFF2-40B4-BE49-F238E27FC236}">
                  <a16:creationId xmlns:a16="http://schemas.microsoft.com/office/drawing/2014/main" id="{43F3717E-186C-7248-BBD1-F6CD851817C5}"/>
                </a:ext>
              </a:extLst>
            </p:cNvPr>
            <p:cNvSpPr/>
            <p:nvPr/>
          </p:nvSpPr>
          <p:spPr>
            <a:xfrm>
              <a:off x="365831" y="3031499"/>
              <a:ext cx="413407" cy="409843"/>
            </a:xfrm>
            <a:prstGeom prst="ellipse">
              <a:avLst/>
            </a:prstGeom>
            <a:solidFill>
              <a:srgbClr val="FFD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Kuva 19">
              <a:extLst>
                <a:ext uri="{FF2B5EF4-FFF2-40B4-BE49-F238E27FC236}">
                  <a16:creationId xmlns:a16="http://schemas.microsoft.com/office/drawing/2014/main" id="{9F9C8D4B-2760-064A-AD73-56089219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8" y="3168041"/>
              <a:ext cx="209585" cy="14970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414B19-5352-D648-B13F-FBFA5527499B}"/>
              </a:ext>
            </a:extLst>
          </p:cNvPr>
          <p:cNvGrpSpPr/>
          <p:nvPr/>
        </p:nvGrpSpPr>
        <p:grpSpPr>
          <a:xfrm>
            <a:off x="3976371" y="3332893"/>
            <a:ext cx="568717" cy="563815"/>
            <a:chOff x="2747193" y="2163117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9" name="Ellipsi 21">
              <a:extLst>
                <a:ext uri="{FF2B5EF4-FFF2-40B4-BE49-F238E27FC236}">
                  <a16:creationId xmlns:a16="http://schemas.microsoft.com/office/drawing/2014/main" id="{C89C01ED-D824-8B44-88F6-FDC0C4425BEF}"/>
                </a:ext>
              </a:extLst>
            </p:cNvPr>
            <p:cNvSpPr/>
            <p:nvPr/>
          </p:nvSpPr>
          <p:spPr>
            <a:xfrm>
              <a:off x="2747193" y="2163117"/>
              <a:ext cx="579268" cy="574274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Kuva 22">
              <a:extLst>
                <a:ext uri="{FF2B5EF4-FFF2-40B4-BE49-F238E27FC236}">
                  <a16:creationId xmlns:a16="http://schemas.microsoft.com/office/drawing/2014/main" id="{35790EB7-7C82-9848-BC60-B2B5084C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68" y="2235186"/>
              <a:ext cx="406611" cy="4066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60E0C2-4414-5E43-85E7-343AA4FD5F9B}"/>
              </a:ext>
            </a:extLst>
          </p:cNvPr>
          <p:cNvGrpSpPr/>
          <p:nvPr/>
        </p:nvGrpSpPr>
        <p:grpSpPr>
          <a:xfrm>
            <a:off x="3976371" y="541714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52" name="Ellipsi 24">
              <a:extLst>
                <a:ext uri="{FF2B5EF4-FFF2-40B4-BE49-F238E27FC236}">
                  <a16:creationId xmlns:a16="http://schemas.microsoft.com/office/drawing/2014/main" id="{19002A67-6CDD-C74D-9E40-11325141DF6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Kuva 25">
              <a:extLst>
                <a:ext uri="{FF2B5EF4-FFF2-40B4-BE49-F238E27FC236}">
                  <a16:creationId xmlns:a16="http://schemas.microsoft.com/office/drawing/2014/main" id="{D0422D0B-8D4A-C747-8C09-D7A3945F8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00C7-A801-1B47-8135-7CC953493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723" y="698896"/>
            <a:ext cx="9906733" cy="116089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64109EA-1864-8E49-ABC7-64DC54FC2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822" y="2153156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FFC4EF9-C56B-8A45-80C9-878DAEDA9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822" y="2595777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92E0A24-1485-3D44-973A-E27AF53A2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4713" y="2153156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6D8B50D-2E5D-6447-8AD8-35EC72726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4713" y="2595777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6AF2D59-9B90-C141-8EFA-072F79E016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54793" y="2153156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C4F2FD3-A2D8-FE44-80F1-C79C7DA34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793" y="2595777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803126AF-4C32-9B40-A2D7-23AB80C34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215" y="3304979"/>
            <a:ext cx="2571743" cy="1058952"/>
          </a:xfrm>
        </p:spPr>
        <p:txBody>
          <a:bodyPr anchor="ctr">
            <a:noAutofit/>
          </a:bodyPr>
          <a:lstStyle>
            <a:lvl1pPr marL="0" indent="0">
              <a:buNone/>
              <a:defRPr sz="117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en-FI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BE894E8-1B14-054B-85E3-A6DD81D94A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351080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2AE253F-88DF-234E-8D3C-9B79AAD9AF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401449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EBFE81A-8019-7F46-B099-6D47823901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2856" y="5417149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04D977A-318C-2A4F-9693-532F6D65D9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68252" y="3479938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6454D8E-1F12-2742-8DB2-0AC21B6D4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8253" y="3774927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5FED65-0FB0-AB44-B4D1-D399385C78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8252" y="4529825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90BFAC46-BC1F-D741-A51F-40C34AE2BA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8253" y="4824814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5A2A061-769E-9245-8639-A31B7DD112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68252" y="5540206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99A07E36-112B-B94B-B6F8-59AFB5B151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68253" y="5835195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FA4340-C723-A040-804F-746189DFD75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954737" y="3016252"/>
            <a:ext cx="3705983" cy="36749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5215083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AILU 3 sisältöä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1373" y="1535117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1373" y="2348884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6" y="6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7" y="6378239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2"/>
          </p:nvPr>
        </p:nvSpPr>
        <p:spPr>
          <a:xfrm>
            <a:off x="4225357" y="1525404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rgbClr val="FF6A10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3"/>
          <p:cNvSpPr>
            <a:spLocks noGrp="1"/>
          </p:cNvSpPr>
          <p:nvPr>
            <p:ph sz="half" idx="13"/>
          </p:nvPr>
        </p:nvSpPr>
        <p:spPr>
          <a:xfrm>
            <a:off x="4225357" y="2339172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4"/>
          </p:nvPr>
        </p:nvSpPr>
        <p:spPr>
          <a:xfrm>
            <a:off x="8011189" y="1525404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rgbClr val="FF6A10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Sisällön paikkamerkki 3"/>
          <p:cNvSpPr>
            <a:spLocks noGrp="1"/>
          </p:cNvSpPr>
          <p:nvPr>
            <p:ph sz="half" idx="15"/>
          </p:nvPr>
        </p:nvSpPr>
        <p:spPr>
          <a:xfrm>
            <a:off x="8011189" y="2339172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1236820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3964" y="1"/>
            <a:ext cx="12192000" cy="68580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84BFC3-186A-F945-8A78-BF307BD8ED95}"/>
              </a:ext>
            </a:extLst>
          </p:cNvPr>
          <p:cNvSpPr/>
          <p:nvPr userDrawn="1"/>
        </p:nvSpPr>
        <p:spPr>
          <a:xfrm>
            <a:off x="5285" y="1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2">
            <a:extLst>
              <a:ext uri="{FF2B5EF4-FFF2-40B4-BE49-F238E27FC236}">
                <a16:creationId xmlns:a16="http://schemas.microsoft.com/office/drawing/2014/main" id="{EE264EAB-C9B4-1747-80B1-78D34D482A06}"/>
              </a:ext>
            </a:extLst>
          </p:cNvPr>
          <p:cNvSpPr txBox="1"/>
          <p:nvPr userDrawn="1"/>
        </p:nvSpPr>
        <p:spPr>
          <a:xfrm>
            <a:off x="10139914" y="437251"/>
            <a:ext cx="1741461" cy="30795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rgbClr val="3C3C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83517C-69A2-3E42-ABC0-4D7C505A3DAE}" type="datetime1">
              <a:rPr lang="fi-FI" sz="1200" smtClean="0">
                <a:solidFill>
                  <a:schemeClr val="bg1"/>
                </a:solidFill>
              </a:rPr>
              <a:pPr algn="ctr"/>
              <a:t>3.4.2024</a:t>
            </a:fld>
            <a:endParaRPr lang="fi-FI" sz="12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018990-11C5-5A4F-A0EB-66BFF5D6FB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0600" y="4711236"/>
            <a:ext cx="1076256" cy="15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36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1D32D4E-3205-1B16-BE52-E6AC6FA8DA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423" y="4644730"/>
            <a:ext cx="1431655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73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283" b="5315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B9AECA-8373-714F-BA3A-0F8D6F0BC171}"/>
              </a:ext>
            </a:extLst>
          </p:cNvPr>
          <p:cNvSpPr/>
          <p:nvPr userDrawn="1"/>
        </p:nvSpPr>
        <p:spPr>
          <a:xfrm>
            <a:off x="-3964" y="-2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7C52EB-A84F-2E6C-C0B5-406C30EE9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423" y="4644730"/>
            <a:ext cx="1431655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03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8D5AC8B-0A1A-5446-B2F5-0273FF1D4D45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E108332-C66B-0DF5-D73C-2E35AD9100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423" y="4644730"/>
            <a:ext cx="1431655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31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8D5AC8B-0A1A-5446-B2F5-0273FF1D4D45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5">
            <a:extLst>
              <a:ext uri="{FF2B5EF4-FFF2-40B4-BE49-F238E27FC236}">
                <a16:creationId xmlns:a16="http://schemas.microsoft.com/office/drawing/2014/main" id="{8C1690E5-D481-3991-616F-FE2C0CD626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925" y="5307442"/>
            <a:ext cx="1023295" cy="9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09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6A848-E0F2-B048-B7A6-BA4A1C67B463}"/>
              </a:ext>
            </a:extLst>
          </p:cNvPr>
          <p:cNvGrpSpPr/>
          <p:nvPr userDrawn="1"/>
        </p:nvGrpSpPr>
        <p:grpSpPr>
          <a:xfrm>
            <a:off x="9892678" y="869909"/>
            <a:ext cx="276509" cy="379656"/>
            <a:chOff x="358159" y="1091845"/>
            <a:chExt cx="448038" cy="6151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98373D-5F7A-1F4C-B17E-1058D3B86188}"/>
                </a:ext>
              </a:extLst>
            </p:cNvPr>
            <p:cNvSpPr/>
            <p:nvPr/>
          </p:nvSpPr>
          <p:spPr>
            <a:xfrm>
              <a:off x="358159" y="1176314"/>
              <a:ext cx="448038" cy="44803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BEB0E9-BFD7-E04E-9DAD-C3B12E9B4B8D}"/>
                </a:ext>
              </a:extLst>
            </p:cNvPr>
            <p:cNvSpPr txBox="1"/>
            <p:nvPr/>
          </p:nvSpPr>
          <p:spPr>
            <a:xfrm>
              <a:off x="358159" y="1091845"/>
              <a:ext cx="448038" cy="61517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1625519">
                <a:spcBef>
                  <a:spcPts val="400"/>
                </a:spcBef>
                <a:buClr>
                  <a:srgbClr val="F49600"/>
                </a:buClr>
              </a:pPr>
              <a:r>
                <a:rPr lang="fi-FI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5CE5B-3E69-DB42-8B1C-7C1A593309CA}"/>
              </a:ext>
            </a:extLst>
          </p:cNvPr>
          <p:cNvCxnSpPr/>
          <p:nvPr userDrawn="1"/>
        </p:nvCxnSpPr>
        <p:spPr>
          <a:xfrm flipH="1">
            <a:off x="9705427" y="694059"/>
            <a:ext cx="0" cy="616330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6424A-6889-E44C-8F7C-587F5CE533CC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BB49E4-0851-EF45-AD05-3139BB0D261C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65F4DF-D46F-BB40-9F2B-5DB009159102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D1BEF5-3BC3-0441-8C61-21931BD0639F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84746B-F5E6-B544-B8F2-342A4773CC4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6FA9B1-075F-B045-ABF2-292350443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4CF0910C-867D-9C4E-A183-C020DD8DBA3E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32025" y="865797"/>
            <a:ext cx="8640233" cy="4184651"/>
          </a:xfrm>
        </p:spPr>
        <p:txBody>
          <a:bodyPr/>
          <a:lstStyle/>
          <a:p>
            <a:endParaRPr lang="en-FI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A67E0F-CF5E-DE41-AE3E-294D98F42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9675" y="1902290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8D40CEF-F716-D542-A8EC-B3F66FABB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9675" y="3338257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BD04488-6D6D-DC4C-99E9-A5459C4BF7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9675" y="4774223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2713C1-C33D-8642-9F14-BA92790B6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76266" y="865798"/>
            <a:ext cx="1600511" cy="399143"/>
          </a:xfrm>
        </p:spPr>
        <p:txBody>
          <a:bodyPr anchor="ctr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>
              <a:defRPr sz="1467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0" name="Dian numeron paikkamerkki 5">
            <a:extLst>
              <a:ext uri="{FF2B5EF4-FFF2-40B4-BE49-F238E27FC236}">
                <a16:creationId xmlns:a16="http://schemas.microsoft.com/office/drawing/2014/main" id="{EE2E2915-83D4-C740-83AE-178984F24F7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5D181C43-9647-FF48-815C-56602C216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6959007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6A848-E0F2-B048-B7A6-BA4A1C67B463}"/>
              </a:ext>
            </a:extLst>
          </p:cNvPr>
          <p:cNvGrpSpPr/>
          <p:nvPr userDrawn="1"/>
        </p:nvGrpSpPr>
        <p:grpSpPr>
          <a:xfrm>
            <a:off x="9892678" y="869909"/>
            <a:ext cx="276509" cy="379656"/>
            <a:chOff x="358159" y="1091845"/>
            <a:chExt cx="448038" cy="6151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98373D-5F7A-1F4C-B17E-1058D3B86188}"/>
                </a:ext>
              </a:extLst>
            </p:cNvPr>
            <p:cNvSpPr/>
            <p:nvPr/>
          </p:nvSpPr>
          <p:spPr>
            <a:xfrm>
              <a:off x="358159" y="1176314"/>
              <a:ext cx="448038" cy="44803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BEB0E9-BFD7-E04E-9DAD-C3B12E9B4B8D}"/>
                </a:ext>
              </a:extLst>
            </p:cNvPr>
            <p:cNvSpPr txBox="1"/>
            <p:nvPr/>
          </p:nvSpPr>
          <p:spPr>
            <a:xfrm>
              <a:off x="358159" y="1091845"/>
              <a:ext cx="448038" cy="61517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1625519">
                <a:spcBef>
                  <a:spcPts val="400"/>
                </a:spcBef>
                <a:buClr>
                  <a:srgbClr val="F49600"/>
                </a:buClr>
              </a:pPr>
              <a:r>
                <a:rPr lang="fi-FI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5CE5B-3E69-DB42-8B1C-7C1A593309CA}"/>
              </a:ext>
            </a:extLst>
          </p:cNvPr>
          <p:cNvCxnSpPr/>
          <p:nvPr userDrawn="1"/>
        </p:nvCxnSpPr>
        <p:spPr>
          <a:xfrm flipH="1">
            <a:off x="9705427" y="694059"/>
            <a:ext cx="0" cy="616330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6424A-6889-E44C-8F7C-587F5CE533CC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BB49E4-0851-EF45-AD05-3139BB0D261C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65F4DF-D46F-BB40-9F2B-5DB009159102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D1BEF5-3BC3-0441-8C61-21931BD0639F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84746B-F5E6-B544-B8F2-342A4773CC4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6FA9B1-075F-B045-ABF2-292350443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A67E0F-CF5E-DE41-AE3E-294D98F42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9675" y="1902290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8D40CEF-F716-D542-A8EC-B3F66FABB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9675" y="3338257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BD04488-6D6D-DC4C-99E9-A5459C4BF7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9675" y="4774223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2713C1-C33D-8642-9F14-BA92790B6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76266" y="865798"/>
            <a:ext cx="1600511" cy="399143"/>
          </a:xfrm>
        </p:spPr>
        <p:txBody>
          <a:bodyPr anchor="ctr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>
              <a:defRPr sz="1467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7C4978-F54E-5D4F-858C-7299C48CD04C}"/>
              </a:ext>
            </a:extLst>
          </p:cNvPr>
          <p:cNvGrpSpPr/>
          <p:nvPr userDrawn="1"/>
        </p:nvGrpSpPr>
        <p:grpSpPr>
          <a:xfrm>
            <a:off x="3726897" y="694059"/>
            <a:ext cx="2989264" cy="6163941"/>
            <a:chOff x="2795173" y="139700"/>
            <a:chExt cx="2241948" cy="51435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372133-F71D-144C-8562-1DADB1024EFF}"/>
                </a:ext>
              </a:extLst>
            </p:cNvPr>
            <p:cNvCxnSpPr/>
            <p:nvPr/>
          </p:nvCxnSpPr>
          <p:spPr>
            <a:xfrm flipH="1">
              <a:off x="2795173" y="139700"/>
              <a:ext cx="0" cy="51435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E4D60F7-7994-2D4D-B33D-661F651D50FC}"/>
                </a:ext>
              </a:extLst>
            </p:cNvPr>
            <p:cNvCxnSpPr/>
            <p:nvPr/>
          </p:nvCxnSpPr>
          <p:spPr>
            <a:xfrm flipH="1">
              <a:off x="5037121" y="139700"/>
              <a:ext cx="0" cy="51435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C41AF3-BCFD-B14A-BEE2-AFF2DFFB3962}"/>
              </a:ext>
            </a:extLst>
          </p:cNvPr>
          <p:cNvCxnSpPr/>
          <p:nvPr userDrawn="1"/>
        </p:nvCxnSpPr>
        <p:spPr>
          <a:xfrm>
            <a:off x="-9" y="3775063"/>
            <a:ext cx="9705436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61ED1-A5D2-4C41-A686-A52C231539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3731" y="884307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BBF182-430E-9D4D-9878-4B19C62B17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8956" y="2050237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2B76AF6-30EC-074F-900E-303B667642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7670" y="886760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988365E-0848-6D4F-BAA4-63E7CF57A9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02895" y="2052690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56E9F1C-A59A-0D46-8CD3-AD8882FFF3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8187" y="891843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DFCB626B-F7F3-DF4B-8B0B-4F3E4A5F8C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3412" y="2057773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65389EEF-128D-7D45-8A8E-34572C6FA9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956" y="3960456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583672C4-A941-EA4C-BD61-EE14EDEE53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182" y="5126386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6C6D46C-6F4B-E54A-930D-0F0133D880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2895" y="3962909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49F44BCD-C13D-3B44-8531-1C71FBD459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8120" y="5128840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4EEC95A-44CA-404D-968F-CF2CE59394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3412" y="3967992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FA0C7C3-1701-764D-9778-660C44BCCB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98638" y="5133922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0" name="Dian numeron paikkamerkki 5">
            <a:extLst>
              <a:ext uri="{FF2B5EF4-FFF2-40B4-BE49-F238E27FC236}">
                <a16:creationId xmlns:a16="http://schemas.microsoft.com/office/drawing/2014/main" id="{09E1EBBC-ED7B-054E-B64A-3DE4F28499D2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07733D0E-8AB5-5943-BEC3-2C62BB281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8538728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tkimuksen toteut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D1B0BA-DFBC-D641-B9D5-1AD4C7CF57BF}"/>
              </a:ext>
            </a:extLst>
          </p:cNvPr>
          <p:cNvCxnSpPr/>
          <p:nvPr userDrawn="1"/>
        </p:nvCxnSpPr>
        <p:spPr>
          <a:xfrm>
            <a:off x="9519297" y="2311243"/>
            <a:ext cx="782592" cy="0"/>
          </a:xfrm>
          <a:prstGeom prst="line">
            <a:avLst/>
          </a:prstGeom>
          <a:ln w="1270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E96BD5-CF0D-A543-AB49-B2139A406F66}"/>
              </a:ext>
            </a:extLst>
          </p:cNvPr>
          <p:cNvCxnSpPr/>
          <p:nvPr userDrawn="1"/>
        </p:nvCxnSpPr>
        <p:spPr>
          <a:xfrm flipH="1">
            <a:off x="7916796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8E081C-32F7-A34F-A722-82DD9CD187D7}"/>
              </a:ext>
            </a:extLst>
          </p:cNvPr>
          <p:cNvCxnSpPr/>
          <p:nvPr userDrawn="1"/>
        </p:nvCxnSpPr>
        <p:spPr>
          <a:xfrm flipH="1">
            <a:off x="3950893" y="3650520"/>
            <a:ext cx="0" cy="320748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 userDrawn="1"/>
        </p:nvCxnSpPr>
        <p:spPr>
          <a:xfrm>
            <a:off x="-9" y="3650520"/>
            <a:ext cx="1188270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4126" y="1247167"/>
            <a:ext cx="6326167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9047" y="1822197"/>
            <a:ext cx="6331247" cy="1398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126" y="4190040"/>
            <a:ext cx="2386815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048" y="4765070"/>
            <a:ext cx="2388731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28DC7720-A0C2-9C4A-99B4-3742B35C5C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31" y="4182025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D97073D-2708-8042-BB4E-8301CB74E8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2153" y="4757055"/>
            <a:ext cx="3128137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5926738-FD72-5548-8B77-0CCF67EB7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3767" y="4205784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0F3C2483-2294-544D-8BED-8DBC2CB3E0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6220" y="4765071"/>
            <a:ext cx="3128137" cy="839008"/>
          </a:xfrm>
        </p:spPr>
        <p:txBody>
          <a:bodyPr>
            <a:noAutofit/>
          </a:bodyPr>
          <a:lstStyle>
            <a:lvl1pPr marL="0" indent="0">
              <a:buNone/>
              <a:defRPr sz="5867" b="1"/>
            </a:lvl1pPr>
          </a:lstStyle>
          <a:p>
            <a:pPr lvl="0"/>
            <a:r>
              <a:rPr lang="en-GB"/>
              <a:t>Click to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B9CE4D4E-AFD1-0D42-BCA6-4332EE5F25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25006" y="1253921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6A8027BA-A0E9-9C42-B34B-A678CF5853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16220" y="5618667"/>
            <a:ext cx="3128137" cy="8336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80C277C3-3B32-8847-B62E-6C98D805E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931" y="1952153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A976B6C1-C44E-2C42-8095-F2824C521F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29757" y="1962329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BB973D7F-35D5-9F4A-8073-77E7FD57D3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31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D1EA366F-B117-EA46-B1B4-3976DF18D4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29757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0AF75FD-2F4E-6845-B285-9E626EA386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154" y="2383659"/>
            <a:ext cx="1018956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067" b="0"/>
            </a:lvl1pPr>
          </a:lstStyle>
          <a:p>
            <a:pPr lvl="0"/>
            <a:r>
              <a:rPr lang="en-GB" err="1"/>
              <a:t>pvm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516770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utkimuksen toteut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r>
              <a:rPr lang="fi-FI"/>
              <a:t>Henkilöstötutkimus 2022 / Tuusulan kunta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 userDrawn="1"/>
        </p:nvCxnSpPr>
        <p:spPr>
          <a:xfrm>
            <a:off x="4202932" y="3650520"/>
            <a:ext cx="767976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9635" y="1229276"/>
            <a:ext cx="2318912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4682" y="1785007"/>
            <a:ext cx="2320773" cy="467177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1235" y="1229275"/>
            <a:ext cx="2258293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157" y="1785009"/>
            <a:ext cx="2263371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683C96-6195-584F-BCA5-8BDE6A4024EF}"/>
              </a:ext>
            </a:extLst>
          </p:cNvPr>
          <p:cNvCxnSpPr/>
          <p:nvPr userDrawn="1"/>
        </p:nvCxnSpPr>
        <p:spPr>
          <a:xfrm flipH="1">
            <a:off x="4202931" y="703768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0FAEB1-5BAD-5445-9782-FBC7644268AC}"/>
              </a:ext>
            </a:extLst>
          </p:cNvPr>
          <p:cNvCxnSpPr/>
          <p:nvPr userDrawn="1"/>
        </p:nvCxnSpPr>
        <p:spPr>
          <a:xfrm flipH="1">
            <a:off x="7668228" y="703768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BD342B26-C168-5A49-8A28-D338BD0B4787}"/>
              </a:ext>
            </a:extLst>
          </p:cNvPr>
          <p:cNvSpPr/>
          <p:nvPr userDrawn="1"/>
        </p:nvSpPr>
        <p:spPr>
          <a:xfrm>
            <a:off x="3873436" y="1031052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8" name="Kuva 7">
            <a:extLst>
              <a:ext uri="{FF2B5EF4-FFF2-40B4-BE49-F238E27FC236}">
                <a16:creationId xmlns:a16="http://schemas.microsoft.com/office/drawing/2014/main" id="{A560B773-48CF-A14D-9B2D-FBFFA8492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466" y="1139082"/>
            <a:ext cx="450356" cy="45035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A998A5-D5AB-6944-9644-73E21E478C6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03A02E28-26E1-1E47-98A8-B776E73516A2}"/>
              </a:ext>
            </a:extLst>
          </p:cNvPr>
          <p:cNvSpPr/>
          <p:nvPr userDrawn="1"/>
        </p:nvSpPr>
        <p:spPr>
          <a:xfrm>
            <a:off x="404931" y="1026975"/>
            <a:ext cx="668195" cy="668195"/>
          </a:xfrm>
          <a:prstGeom prst="ellipse">
            <a:avLst/>
          </a:prstGeom>
          <a:solidFill>
            <a:srgbClr val="FFD6A9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1FD9135-8185-6A42-9F1D-2786593A406D}"/>
              </a:ext>
            </a:extLst>
          </p:cNvPr>
          <p:cNvSpPr/>
          <p:nvPr userDrawn="1"/>
        </p:nvSpPr>
        <p:spPr>
          <a:xfrm>
            <a:off x="7331600" y="1028756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3" name="Kuva 5">
            <a:extLst>
              <a:ext uri="{FF2B5EF4-FFF2-40B4-BE49-F238E27FC236}">
                <a16:creationId xmlns:a16="http://schemas.microsoft.com/office/drawing/2014/main" id="{DA71196C-05EA-F24F-A839-747698EE98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0045" y="1215607"/>
            <a:ext cx="449523" cy="292712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F167FFC4-1E21-8A47-9D02-BECFE1D08EF2}"/>
              </a:ext>
            </a:extLst>
          </p:cNvPr>
          <p:cNvSpPr/>
          <p:nvPr userDrawn="1"/>
        </p:nvSpPr>
        <p:spPr>
          <a:xfrm>
            <a:off x="3866936" y="4002123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5" name="Kuva 8">
            <a:extLst>
              <a:ext uri="{FF2B5EF4-FFF2-40B4-BE49-F238E27FC236}">
                <a16:creationId xmlns:a16="http://schemas.microsoft.com/office/drawing/2014/main" id="{A8F006FD-1691-7E4D-928A-D2D9ED0FC4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5293" y="4165329"/>
            <a:ext cx="329699" cy="340000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4D95FB5A-58AD-E74F-B7C6-2CA383A06CBC}"/>
              </a:ext>
            </a:extLst>
          </p:cNvPr>
          <p:cNvSpPr/>
          <p:nvPr userDrawn="1"/>
        </p:nvSpPr>
        <p:spPr>
          <a:xfrm>
            <a:off x="7345960" y="4002123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7" name="Kuva 9">
            <a:extLst>
              <a:ext uri="{FF2B5EF4-FFF2-40B4-BE49-F238E27FC236}">
                <a16:creationId xmlns:a16="http://schemas.microsoft.com/office/drawing/2014/main" id="{1244A417-0343-F342-907C-F72D58EA10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1219" y="4169494"/>
            <a:ext cx="375896" cy="331673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711783E-CBF6-9B4A-BB80-28A11F6C38D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ullseye outline">
            <a:extLst>
              <a:ext uri="{FF2B5EF4-FFF2-40B4-BE49-F238E27FC236}">
                <a16:creationId xmlns:a16="http://schemas.microsoft.com/office/drawing/2014/main" id="{E7FEE0CC-300E-6041-BDDF-508924514ED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9591" y="1077973"/>
            <a:ext cx="567651" cy="567651"/>
          </a:xfrm>
          <a:prstGeom prst="rect">
            <a:avLst/>
          </a:prstGeom>
        </p:spPr>
      </p:pic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228207EA-BFCF-CE41-BCC6-EBDC0D7BB3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2008" y="1229277"/>
            <a:ext cx="2224216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AA3D3CE-9C15-664C-B477-8DB61D6626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6931" y="1785009"/>
            <a:ext cx="2220020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AA2E888-118D-5045-A25B-3557B95E6F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5486" y="4205784"/>
            <a:ext cx="2274041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8DF469CC-F643-2343-8EDC-9CD7DDBC11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0408" y="4761517"/>
            <a:ext cx="2274037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2035606E-FA98-C44A-94FD-E6D27FBAD8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71637" y="4205785"/>
            <a:ext cx="2224216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76" name="Text Placeholder 9">
            <a:extLst>
              <a:ext uri="{FF2B5EF4-FFF2-40B4-BE49-F238E27FC236}">
                <a16:creationId xmlns:a16="http://schemas.microsoft.com/office/drawing/2014/main" id="{E9FDF205-AE13-514A-8BDB-26B77CABAC8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66561" y="4761517"/>
            <a:ext cx="2220020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12471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11981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34033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3485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3509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5333" b="0">
                <a:solidFill>
                  <a:schemeClr val="tx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58675033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AE9E9-8EA5-C04F-842B-CE21ED5EBBBB}"/>
              </a:ext>
            </a:extLst>
          </p:cNvPr>
          <p:cNvSpPr txBox="1"/>
          <p:nvPr userDrawn="1"/>
        </p:nvSpPr>
        <p:spPr>
          <a:xfrm>
            <a:off x="930098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0CEC8A-AF01-894B-B443-6F60AF914F63}"/>
              </a:ext>
            </a:extLst>
          </p:cNvPr>
          <p:cNvSpPr/>
          <p:nvPr userDrawn="1"/>
        </p:nvSpPr>
        <p:spPr>
          <a:xfrm rot="19825356">
            <a:off x="425932" y="1749103"/>
            <a:ext cx="4065723" cy="74001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A7E04F-12D7-AC48-9DAE-258D3081D738}"/>
              </a:ext>
            </a:extLst>
          </p:cNvPr>
          <p:cNvCxnSpPr/>
          <p:nvPr userDrawn="1"/>
        </p:nvCxnSpPr>
        <p:spPr>
          <a:xfrm flipV="1">
            <a:off x="737633" y="698903"/>
            <a:ext cx="3464040" cy="196910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0E58CA-A85C-A14A-8CA5-38C26092340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D414ED-C496-BE4D-9E55-F5159CA370BB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5565832-8022-9146-B968-578726FE1A65}"/>
              </a:ext>
            </a:extLst>
          </p:cNvPr>
          <p:cNvSpPr txBox="1"/>
          <p:nvPr userDrawn="1"/>
        </p:nvSpPr>
        <p:spPr>
          <a:xfrm>
            <a:off x="4501969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EE9D8E-824A-754D-9D3E-B867936B809C}"/>
              </a:ext>
            </a:extLst>
          </p:cNvPr>
          <p:cNvSpPr/>
          <p:nvPr userDrawn="1"/>
        </p:nvSpPr>
        <p:spPr>
          <a:xfrm rot="19825356">
            <a:off x="3924636" y="2063611"/>
            <a:ext cx="2839181" cy="578803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A25E9F-82D6-BA4E-A503-F2ADC8BBE1C3}"/>
              </a:ext>
            </a:extLst>
          </p:cNvPr>
          <p:cNvCxnSpPr/>
          <p:nvPr userDrawn="1"/>
        </p:nvCxnSpPr>
        <p:spPr>
          <a:xfrm flipV="1">
            <a:off x="4201674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93EB49-6608-234A-B114-58CF5A610073}"/>
              </a:ext>
            </a:extLst>
          </p:cNvPr>
          <p:cNvSpPr txBox="1"/>
          <p:nvPr userDrawn="1"/>
        </p:nvSpPr>
        <p:spPr>
          <a:xfrm>
            <a:off x="7966057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6E9B7F-40D9-BA45-9E20-9324132A0697}"/>
              </a:ext>
            </a:extLst>
          </p:cNvPr>
          <p:cNvSpPr/>
          <p:nvPr userDrawn="1"/>
        </p:nvSpPr>
        <p:spPr>
          <a:xfrm rot="19825356">
            <a:off x="7398356" y="2077002"/>
            <a:ext cx="2793411" cy="62056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FCC0DF-530C-B845-AB7B-08C8A441D5F7}"/>
              </a:ext>
            </a:extLst>
          </p:cNvPr>
          <p:cNvCxnSpPr/>
          <p:nvPr userDrawn="1"/>
        </p:nvCxnSpPr>
        <p:spPr>
          <a:xfrm flipV="1">
            <a:off x="7665828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4525CC-A1AC-634E-A319-53D5F92F8BE3}"/>
              </a:ext>
            </a:extLst>
          </p:cNvPr>
          <p:cNvCxnSpPr/>
          <p:nvPr userDrawn="1"/>
        </p:nvCxnSpPr>
        <p:spPr>
          <a:xfrm flipH="1">
            <a:off x="7666369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8F8E2B-FF04-AB46-AB22-3821838ADC23}"/>
              </a:ext>
            </a:extLst>
          </p:cNvPr>
          <p:cNvCxnSpPr/>
          <p:nvPr userDrawn="1"/>
        </p:nvCxnSpPr>
        <p:spPr>
          <a:xfrm flipH="1">
            <a:off x="4202001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E866-27D6-C74D-B757-04FA3DF7B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6817" y="2649096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4CF75F0-3D5D-5943-97CF-53D6836C5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6902" y="2668007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E92833B-21E3-5A4E-BB45-06129F683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270" y="2668007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00456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6A848-E0F2-B048-B7A6-BA4A1C67B463}"/>
              </a:ext>
            </a:extLst>
          </p:cNvPr>
          <p:cNvGrpSpPr/>
          <p:nvPr userDrawn="1"/>
        </p:nvGrpSpPr>
        <p:grpSpPr>
          <a:xfrm>
            <a:off x="9892678" y="869909"/>
            <a:ext cx="276509" cy="379656"/>
            <a:chOff x="358159" y="1091845"/>
            <a:chExt cx="448038" cy="6151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98373D-5F7A-1F4C-B17E-1058D3B86188}"/>
                </a:ext>
              </a:extLst>
            </p:cNvPr>
            <p:cNvSpPr/>
            <p:nvPr/>
          </p:nvSpPr>
          <p:spPr>
            <a:xfrm>
              <a:off x="358159" y="1176314"/>
              <a:ext cx="448038" cy="44803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BEB0E9-BFD7-E04E-9DAD-C3B12E9B4B8D}"/>
                </a:ext>
              </a:extLst>
            </p:cNvPr>
            <p:cNvSpPr txBox="1"/>
            <p:nvPr/>
          </p:nvSpPr>
          <p:spPr>
            <a:xfrm>
              <a:off x="358159" y="1091845"/>
              <a:ext cx="448038" cy="61517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1625519">
                <a:spcBef>
                  <a:spcPts val="400"/>
                </a:spcBef>
                <a:buClr>
                  <a:srgbClr val="F49600"/>
                </a:buClr>
              </a:pPr>
              <a:r>
                <a:rPr lang="fi-FI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5CE5B-3E69-DB42-8B1C-7C1A593309CA}"/>
              </a:ext>
            </a:extLst>
          </p:cNvPr>
          <p:cNvCxnSpPr/>
          <p:nvPr userDrawn="1"/>
        </p:nvCxnSpPr>
        <p:spPr>
          <a:xfrm flipH="1">
            <a:off x="9705427" y="694059"/>
            <a:ext cx="0" cy="616330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6424A-6889-E44C-8F7C-587F5CE533CC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BB49E4-0851-EF45-AD05-3139BB0D261C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65F4DF-D46F-BB40-9F2B-5DB009159102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D1BEF5-3BC3-0441-8C61-21931BD0639F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84746B-F5E6-B544-B8F2-342A4773CC4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6FA9B1-075F-B045-ABF2-292350443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4CF0910C-867D-9C4E-A183-C020DD8DBA3E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32025" y="865797"/>
            <a:ext cx="8640233" cy="4184651"/>
          </a:xfrm>
        </p:spPr>
        <p:txBody>
          <a:bodyPr/>
          <a:lstStyle/>
          <a:p>
            <a:endParaRPr lang="en-FI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A67E0F-CF5E-DE41-AE3E-294D98F42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9675" y="1902290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8D40CEF-F716-D542-A8EC-B3F66FABB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9675" y="3338257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BD04488-6D6D-DC4C-99E9-A5459C4BF7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9675" y="4774223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2713C1-C33D-8642-9F14-BA92790B6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76266" y="865798"/>
            <a:ext cx="1600511" cy="399143"/>
          </a:xfrm>
        </p:spPr>
        <p:txBody>
          <a:bodyPr anchor="ctr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>
              <a:defRPr sz="1467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0" name="Dian numeron paikkamerkki 5">
            <a:extLst>
              <a:ext uri="{FF2B5EF4-FFF2-40B4-BE49-F238E27FC236}">
                <a16:creationId xmlns:a16="http://schemas.microsoft.com/office/drawing/2014/main" id="{EE2E2915-83D4-C740-83AE-178984F24F7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5D181C43-9647-FF48-815C-56602C216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726672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AE9E9-8EA5-C04F-842B-CE21ED5EBBBB}"/>
              </a:ext>
            </a:extLst>
          </p:cNvPr>
          <p:cNvSpPr txBox="1"/>
          <p:nvPr userDrawn="1"/>
        </p:nvSpPr>
        <p:spPr>
          <a:xfrm>
            <a:off x="930098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0CEC8A-AF01-894B-B443-6F60AF914F63}"/>
              </a:ext>
            </a:extLst>
          </p:cNvPr>
          <p:cNvSpPr/>
          <p:nvPr userDrawn="1"/>
        </p:nvSpPr>
        <p:spPr>
          <a:xfrm rot="19825356">
            <a:off x="425932" y="1749103"/>
            <a:ext cx="4065723" cy="74001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A7E04F-12D7-AC48-9DAE-258D3081D738}"/>
              </a:ext>
            </a:extLst>
          </p:cNvPr>
          <p:cNvCxnSpPr/>
          <p:nvPr userDrawn="1"/>
        </p:nvCxnSpPr>
        <p:spPr>
          <a:xfrm flipV="1">
            <a:off x="737633" y="698903"/>
            <a:ext cx="3464040" cy="196910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0E58CA-A85C-A14A-8CA5-38C26092340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D414ED-C496-BE4D-9E55-F5159CA370BB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5565832-8022-9146-B968-578726FE1A65}"/>
              </a:ext>
            </a:extLst>
          </p:cNvPr>
          <p:cNvSpPr txBox="1"/>
          <p:nvPr userDrawn="1"/>
        </p:nvSpPr>
        <p:spPr>
          <a:xfrm>
            <a:off x="4501969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EE9D8E-824A-754D-9D3E-B867936B809C}"/>
              </a:ext>
            </a:extLst>
          </p:cNvPr>
          <p:cNvSpPr/>
          <p:nvPr userDrawn="1"/>
        </p:nvSpPr>
        <p:spPr>
          <a:xfrm rot="19825356">
            <a:off x="3924636" y="2063611"/>
            <a:ext cx="2839181" cy="578803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A25E9F-82D6-BA4E-A503-F2ADC8BBE1C3}"/>
              </a:ext>
            </a:extLst>
          </p:cNvPr>
          <p:cNvCxnSpPr/>
          <p:nvPr userDrawn="1"/>
        </p:nvCxnSpPr>
        <p:spPr>
          <a:xfrm flipV="1">
            <a:off x="4201674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93EB49-6608-234A-B114-58CF5A610073}"/>
              </a:ext>
            </a:extLst>
          </p:cNvPr>
          <p:cNvSpPr txBox="1"/>
          <p:nvPr userDrawn="1"/>
        </p:nvSpPr>
        <p:spPr>
          <a:xfrm>
            <a:off x="7966057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6E9B7F-40D9-BA45-9E20-9324132A0697}"/>
              </a:ext>
            </a:extLst>
          </p:cNvPr>
          <p:cNvSpPr/>
          <p:nvPr userDrawn="1"/>
        </p:nvSpPr>
        <p:spPr>
          <a:xfrm rot="19825356">
            <a:off x="7398356" y="2077002"/>
            <a:ext cx="2793411" cy="62056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FCC0DF-530C-B845-AB7B-08C8A441D5F7}"/>
              </a:ext>
            </a:extLst>
          </p:cNvPr>
          <p:cNvCxnSpPr/>
          <p:nvPr userDrawn="1"/>
        </p:nvCxnSpPr>
        <p:spPr>
          <a:xfrm flipV="1">
            <a:off x="7665828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4525CC-A1AC-634E-A319-53D5F92F8BE3}"/>
              </a:ext>
            </a:extLst>
          </p:cNvPr>
          <p:cNvCxnSpPr/>
          <p:nvPr userDrawn="1"/>
        </p:nvCxnSpPr>
        <p:spPr>
          <a:xfrm flipH="1">
            <a:off x="7666369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8F8E2B-FF04-AB46-AB22-3821838ADC23}"/>
              </a:ext>
            </a:extLst>
          </p:cNvPr>
          <p:cNvCxnSpPr/>
          <p:nvPr userDrawn="1"/>
        </p:nvCxnSpPr>
        <p:spPr>
          <a:xfrm flipH="1">
            <a:off x="4202001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E866-27D6-C74D-B757-04FA3DF7B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6817" y="2668005"/>
            <a:ext cx="2754569" cy="39345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4CF75F0-3D5D-5943-97CF-53D6836C5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6902" y="2668006"/>
            <a:ext cx="2754569" cy="3934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E92833B-21E3-5A4E-BB45-06129F683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270" y="2668006"/>
            <a:ext cx="2754569" cy="3934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2275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eskeiset huomio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4523" y="713603"/>
            <a:ext cx="8775415" cy="2042044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A998A5-D5AB-6944-9644-73E21E478C6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711783E-CBF6-9B4A-BB80-28A11F6C38D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413958-372F-434C-AD38-8624FF27EC36}"/>
              </a:ext>
            </a:extLst>
          </p:cNvPr>
          <p:cNvCxnSpPr/>
          <p:nvPr userDrawn="1"/>
        </p:nvCxnSpPr>
        <p:spPr>
          <a:xfrm flipH="1">
            <a:off x="747623" y="2748844"/>
            <a:ext cx="10383115" cy="0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4C7FA13-1C37-554C-93F4-5616A8498701}"/>
              </a:ext>
            </a:extLst>
          </p:cNvPr>
          <p:cNvSpPr/>
          <p:nvPr userDrawn="1"/>
        </p:nvSpPr>
        <p:spPr>
          <a:xfrm>
            <a:off x="403536" y="1387459"/>
            <a:ext cx="668195" cy="668195"/>
          </a:xfrm>
          <a:prstGeom prst="ellipse">
            <a:avLst/>
          </a:prstGeom>
          <a:solidFill>
            <a:srgbClr val="FFD6A9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3F9E7A-437B-3241-8B72-6C2D8827A7E4}"/>
              </a:ext>
            </a:extLst>
          </p:cNvPr>
          <p:cNvSpPr/>
          <p:nvPr userDrawn="1"/>
        </p:nvSpPr>
        <p:spPr>
          <a:xfrm>
            <a:off x="404841" y="3405747"/>
            <a:ext cx="668195" cy="668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DA58C7D-E3A8-8345-AAC9-3A1DE57E97D7}"/>
              </a:ext>
            </a:extLst>
          </p:cNvPr>
          <p:cNvSpPr/>
          <p:nvPr userDrawn="1"/>
        </p:nvSpPr>
        <p:spPr>
          <a:xfrm>
            <a:off x="384117" y="5480915"/>
            <a:ext cx="668195" cy="668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428A024-D14C-484E-879E-47D36DF7895D}"/>
              </a:ext>
            </a:extLst>
          </p:cNvPr>
          <p:cNvCxnSpPr/>
          <p:nvPr userDrawn="1"/>
        </p:nvCxnSpPr>
        <p:spPr>
          <a:xfrm flipH="1">
            <a:off x="761169" y="4803421"/>
            <a:ext cx="10383115" cy="0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1BCA949C-802A-6146-BA70-BCC8AAE7C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4523" y="2763555"/>
            <a:ext cx="8775411" cy="204666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65B98137-718E-C649-A6EA-6317C7241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524" y="4811331"/>
            <a:ext cx="8775411" cy="204666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680034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6F8F2A-9FC7-124C-AB0F-5F5DC3C96E11}"/>
              </a:ext>
            </a:extLst>
          </p:cNvPr>
          <p:cNvCxnSpPr/>
          <p:nvPr userDrawn="1"/>
        </p:nvCxnSpPr>
        <p:spPr>
          <a:xfrm flipH="1">
            <a:off x="7731509" y="1861560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4D2333-FB62-DF47-A3EB-0B9220FC6812}"/>
              </a:ext>
            </a:extLst>
          </p:cNvPr>
          <p:cNvCxnSpPr/>
          <p:nvPr userDrawn="1"/>
        </p:nvCxnSpPr>
        <p:spPr>
          <a:xfrm flipH="1">
            <a:off x="3578943" y="1861560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99DB7F-425E-8545-BD7C-CCEAF2CCA8D6}"/>
              </a:ext>
            </a:extLst>
          </p:cNvPr>
          <p:cNvCxnSpPr/>
          <p:nvPr userDrawn="1"/>
        </p:nvCxnSpPr>
        <p:spPr>
          <a:xfrm flipH="1">
            <a:off x="755881" y="1870388"/>
            <a:ext cx="11128143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5C51EE7-E66E-3141-A998-92216E6A13B7}"/>
              </a:ext>
            </a:extLst>
          </p:cNvPr>
          <p:cNvSpPr/>
          <p:nvPr userDrawn="1"/>
        </p:nvSpPr>
        <p:spPr>
          <a:xfrm rot="5400000">
            <a:off x="3465243" y="4900665"/>
            <a:ext cx="1591876" cy="5687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36DFF">
                  <a:alpha val="80000"/>
                </a:srgbClr>
              </a:gs>
              <a:gs pos="100000">
                <a:srgbClr val="FFD6A9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C04AA45-58ED-5549-A2D7-1236BB4AA203}"/>
              </a:ext>
            </a:extLst>
          </p:cNvPr>
          <p:cNvSpPr/>
          <p:nvPr userDrawn="1"/>
        </p:nvSpPr>
        <p:spPr>
          <a:xfrm rot="5400000">
            <a:off x="3456189" y="3853546"/>
            <a:ext cx="1610017" cy="5687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D9C">
                  <a:alpha val="79891"/>
                </a:srgbClr>
              </a:gs>
              <a:gs pos="100000">
                <a:srgbClr val="FFD6A9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C4054B-8ABE-1E49-847F-513B9368CE2F}"/>
              </a:ext>
            </a:extLst>
          </p:cNvPr>
          <p:cNvGrpSpPr/>
          <p:nvPr userDrawn="1"/>
        </p:nvGrpSpPr>
        <p:grpSpPr>
          <a:xfrm>
            <a:off x="3976370" y="4375019"/>
            <a:ext cx="568717" cy="563815"/>
            <a:chOff x="365831" y="3031499"/>
            <a:chExt cx="413407" cy="409843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2" name="Ellipsi 18">
              <a:extLst>
                <a:ext uri="{FF2B5EF4-FFF2-40B4-BE49-F238E27FC236}">
                  <a16:creationId xmlns:a16="http://schemas.microsoft.com/office/drawing/2014/main" id="{43F3717E-186C-7248-BBD1-F6CD851817C5}"/>
                </a:ext>
              </a:extLst>
            </p:cNvPr>
            <p:cNvSpPr/>
            <p:nvPr/>
          </p:nvSpPr>
          <p:spPr>
            <a:xfrm>
              <a:off x="365831" y="3031499"/>
              <a:ext cx="413407" cy="409843"/>
            </a:xfrm>
            <a:prstGeom prst="ellipse">
              <a:avLst/>
            </a:prstGeom>
            <a:solidFill>
              <a:srgbClr val="FFD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Kuva 19">
              <a:extLst>
                <a:ext uri="{FF2B5EF4-FFF2-40B4-BE49-F238E27FC236}">
                  <a16:creationId xmlns:a16="http://schemas.microsoft.com/office/drawing/2014/main" id="{9F9C8D4B-2760-064A-AD73-56089219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8" y="3168041"/>
              <a:ext cx="209585" cy="14970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414B19-5352-D648-B13F-FBFA5527499B}"/>
              </a:ext>
            </a:extLst>
          </p:cNvPr>
          <p:cNvGrpSpPr/>
          <p:nvPr userDrawn="1"/>
        </p:nvGrpSpPr>
        <p:grpSpPr>
          <a:xfrm>
            <a:off x="3976370" y="3332891"/>
            <a:ext cx="568717" cy="563815"/>
            <a:chOff x="2747193" y="2163117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9" name="Ellipsi 21">
              <a:extLst>
                <a:ext uri="{FF2B5EF4-FFF2-40B4-BE49-F238E27FC236}">
                  <a16:creationId xmlns:a16="http://schemas.microsoft.com/office/drawing/2014/main" id="{C89C01ED-D824-8B44-88F6-FDC0C4425BEF}"/>
                </a:ext>
              </a:extLst>
            </p:cNvPr>
            <p:cNvSpPr/>
            <p:nvPr/>
          </p:nvSpPr>
          <p:spPr>
            <a:xfrm>
              <a:off x="2747193" y="2163117"/>
              <a:ext cx="579268" cy="574274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Kuva 22">
              <a:extLst>
                <a:ext uri="{FF2B5EF4-FFF2-40B4-BE49-F238E27FC236}">
                  <a16:creationId xmlns:a16="http://schemas.microsoft.com/office/drawing/2014/main" id="{35790EB7-7C82-9848-BC60-B2B5084C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68" y="2235186"/>
              <a:ext cx="406611" cy="4066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60E0C2-4414-5E43-85E7-343AA4FD5F9B}"/>
              </a:ext>
            </a:extLst>
          </p:cNvPr>
          <p:cNvGrpSpPr/>
          <p:nvPr userDrawn="1"/>
        </p:nvGrpSpPr>
        <p:grpSpPr>
          <a:xfrm>
            <a:off x="3976370" y="5417147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52" name="Ellipsi 24">
              <a:extLst>
                <a:ext uri="{FF2B5EF4-FFF2-40B4-BE49-F238E27FC236}">
                  <a16:creationId xmlns:a16="http://schemas.microsoft.com/office/drawing/2014/main" id="{19002A67-6CDD-C74D-9E40-11325141DF6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Kuva 25">
              <a:extLst>
                <a:ext uri="{FF2B5EF4-FFF2-40B4-BE49-F238E27FC236}">
                  <a16:creationId xmlns:a16="http://schemas.microsoft.com/office/drawing/2014/main" id="{D0422D0B-8D4A-C747-8C09-D7A3945F8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00C7-A801-1B47-8135-7CC953493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722" y="698894"/>
            <a:ext cx="9906733" cy="116089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64109EA-1864-8E49-ABC7-64DC54FC2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821" y="2153156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FFC4EF9-C56B-8A45-80C9-878DAEDA9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821" y="2595777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92E0A24-1485-3D44-973A-E27AF53A2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4711" y="2153156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6D8B50D-2E5D-6447-8AD8-35EC72726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4711" y="2595777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6AF2D59-9B90-C141-8EFA-072F79E016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54791" y="2153156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C4F2FD3-A2D8-FE44-80F1-C79C7DA34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791" y="2595777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803126AF-4C32-9B40-A2D7-23AB80C34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214" y="3304979"/>
            <a:ext cx="2571743" cy="1058952"/>
          </a:xfrm>
        </p:spPr>
        <p:txBody>
          <a:bodyPr anchor="ctr">
            <a:noAutofit/>
          </a:bodyPr>
          <a:lstStyle>
            <a:lvl1pPr marL="0" indent="0">
              <a:buNone/>
              <a:defRPr sz="117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en-FI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224811AD-3525-4949-BCA0-BE21448AB0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0215" y="6204193"/>
            <a:ext cx="2445455" cy="419744"/>
          </a:xfrm>
        </p:spPr>
        <p:txBody>
          <a:bodyPr anchor="b"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BE894E8-1B14-054B-85E3-A6DD81D94A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351078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2AE253F-88DF-234E-8D3C-9B79AAD9AF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401448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EBFE81A-8019-7F46-B099-6D47823901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2855" y="5417148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04D977A-318C-2A4F-9693-532F6D65D9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68251" y="3479937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6454D8E-1F12-2742-8DB2-0AC21B6D4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8251" y="3774926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5FED65-0FB0-AB44-B4D1-D399385C78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8251" y="4529823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90BFAC46-BC1F-D741-A51F-40C34AE2BA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8251" y="4824813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5A2A061-769E-9245-8639-A31B7DD112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68251" y="5540205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99A07E36-112B-B94B-B6F8-59AFB5B151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68251" y="5835194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FA4340-C723-A040-804F-746189DFD75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954735" y="3016251"/>
            <a:ext cx="3705983" cy="3674955"/>
          </a:xfrm>
        </p:spPr>
        <p:txBody>
          <a:bodyPr/>
          <a:lstStyle/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2277986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au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392FAB-E498-F448-A9FE-C6C388EAE000}"/>
              </a:ext>
            </a:extLst>
          </p:cNvPr>
          <p:cNvSpPr/>
          <p:nvPr userDrawn="1"/>
        </p:nvSpPr>
        <p:spPr>
          <a:xfrm>
            <a:off x="5232864" y="1225953"/>
            <a:ext cx="2202501" cy="5686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9BF71-38B8-514C-B3D5-FBD26BCA0AB4}"/>
              </a:ext>
            </a:extLst>
          </p:cNvPr>
          <p:cNvGrpSpPr/>
          <p:nvPr userDrawn="1"/>
        </p:nvGrpSpPr>
        <p:grpSpPr>
          <a:xfrm>
            <a:off x="6877531" y="123080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1" name="Ellipsi 24">
              <a:extLst>
                <a:ext uri="{FF2B5EF4-FFF2-40B4-BE49-F238E27FC236}">
                  <a16:creationId xmlns:a16="http://schemas.microsoft.com/office/drawing/2014/main" id="{CBD0C6A5-DDD0-F640-A6C4-2EF3A89504C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Kuva 25">
              <a:extLst>
                <a:ext uri="{FF2B5EF4-FFF2-40B4-BE49-F238E27FC236}">
                  <a16:creationId xmlns:a16="http://schemas.microsoft.com/office/drawing/2014/main" id="{D831D806-7B2E-3E44-AAF8-425952FD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67A93B-8ACC-294E-A7D5-F0D5D5FB35FE}"/>
              </a:ext>
            </a:extLst>
          </p:cNvPr>
          <p:cNvGrpSpPr/>
          <p:nvPr userDrawn="1"/>
        </p:nvGrpSpPr>
        <p:grpSpPr>
          <a:xfrm>
            <a:off x="5232866" y="1230809"/>
            <a:ext cx="568717" cy="563815"/>
            <a:chOff x="3186318" y="2620807"/>
            <a:chExt cx="426538" cy="422861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4" name="Ellipsi 21">
              <a:extLst>
                <a:ext uri="{FF2B5EF4-FFF2-40B4-BE49-F238E27FC236}">
                  <a16:creationId xmlns:a16="http://schemas.microsoft.com/office/drawing/2014/main" id="{6625C1F6-308F-BA4C-81F4-9E525052AC78}"/>
                </a:ext>
              </a:extLst>
            </p:cNvPr>
            <p:cNvSpPr/>
            <p:nvPr/>
          </p:nvSpPr>
          <p:spPr>
            <a:xfrm>
              <a:off x="3186318" y="2620807"/>
              <a:ext cx="426538" cy="422861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Heart with solid fill">
              <a:extLst>
                <a:ext uri="{FF2B5EF4-FFF2-40B4-BE49-F238E27FC236}">
                  <a16:creationId xmlns:a16="http://schemas.microsoft.com/office/drawing/2014/main" id="{E6AA9E71-4EE1-1946-8E09-106F0DB3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0593" y="2702125"/>
              <a:ext cx="297988" cy="260225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6303143" y="698903"/>
            <a:ext cx="10883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F0AF-4FEF-A144-908E-F48EF465E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530" y="2053646"/>
            <a:ext cx="5165636" cy="45648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172796">
              <a:lnSpc>
                <a:spcPct val="100000"/>
              </a:lnSpc>
              <a:spcBef>
                <a:spcPts val="800"/>
              </a:spcBef>
              <a:defRPr sz="1067"/>
            </a:lvl3pPr>
            <a:lvl4pPr marL="172796">
              <a:lnSpc>
                <a:spcPct val="100000"/>
              </a:lnSpc>
              <a:spcBef>
                <a:spcPts val="800"/>
              </a:spcBef>
              <a:defRPr sz="1067"/>
            </a:lvl4pPr>
            <a:lvl5pPr marL="172796">
              <a:lnSpc>
                <a:spcPct val="100000"/>
              </a:lnSpc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39" y="1346207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37CEA24-621A-CD4B-B844-8C1000CFC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6392" y="1365224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18BD152-45CF-7048-9F3B-276F4C463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802" y="2053646"/>
            <a:ext cx="5165636" cy="45648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172796">
              <a:lnSpc>
                <a:spcPct val="100000"/>
              </a:lnSpc>
              <a:spcBef>
                <a:spcPts val="800"/>
              </a:spcBef>
              <a:defRPr sz="1067"/>
            </a:lvl3pPr>
            <a:lvl4pPr marL="172796">
              <a:lnSpc>
                <a:spcPct val="100000"/>
              </a:lnSpc>
              <a:spcBef>
                <a:spcPts val="800"/>
              </a:spcBef>
              <a:defRPr sz="1067"/>
            </a:lvl4pPr>
            <a:lvl5pPr marL="172796">
              <a:lnSpc>
                <a:spcPct val="100000"/>
              </a:lnSpc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7169056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aute nost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392FAB-E498-F448-A9FE-C6C388EAE000}"/>
              </a:ext>
            </a:extLst>
          </p:cNvPr>
          <p:cNvSpPr/>
          <p:nvPr userDrawn="1"/>
        </p:nvSpPr>
        <p:spPr>
          <a:xfrm>
            <a:off x="5232864" y="1225953"/>
            <a:ext cx="2202501" cy="5686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9BF71-38B8-514C-B3D5-FBD26BCA0AB4}"/>
              </a:ext>
            </a:extLst>
          </p:cNvPr>
          <p:cNvGrpSpPr/>
          <p:nvPr userDrawn="1"/>
        </p:nvGrpSpPr>
        <p:grpSpPr>
          <a:xfrm>
            <a:off x="6877531" y="123080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1" name="Ellipsi 24">
              <a:extLst>
                <a:ext uri="{FF2B5EF4-FFF2-40B4-BE49-F238E27FC236}">
                  <a16:creationId xmlns:a16="http://schemas.microsoft.com/office/drawing/2014/main" id="{CBD0C6A5-DDD0-F640-A6C4-2EF3A89504C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Kuva 25">
              <a:extLst>
                <a:ext uri="{FF2B5EF4-FFF2-40B4-BE49-F238E27FC236}">
                  <a16:creationId xmlns:a16="http://schemas.microsoft.com/office/drawing/2014/main" id="{D831D806-7B2E-3E44-AAF8-425952FD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67A93B-8ACC-294E-A7D5-F0D5D5FB35FE}"/>
              </a:ext>
            </a:extLst>
          </p:cNvPr>
          <p:cNvGrpSpPr/>
          <p:nvPr userDrawn="1"/>
        </p:nvGrpSpPr>
        <p:grpSpPr>
          <a:xfrm>
            <a:off x="5232866" y="1230809"/>
            <a:ext cx="568717" cy="563815"/>
            <a:chOff x="3186318" y="2620807"/>
            <a:chExt cx="426538" cy="422861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4" name="Ellipsi 21">
              <a:extLst>
                <a:ext uri="{FF2B5EF4-FFF2-40B4-BE49-F238E27FC236}">
                  <a16:creationId xmlns:a16="http://schemas.microsoft.com/office/drawing/2014/main" id="{6625C1F6-308F-BA4C-81F4-9E525052AC78}"/>
                </a:ext>
              </a:extLst>
            </p:cNvPr>
            <p:cNvSpPr/>
            <p:nvPr/>
          </p:nvSpPr>
          <p:spPr>
            <a:xfrm>
              <a:off x="3186318" y="2620807"/>
              <a:ext cx="426538" cy="422861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Heart with solid fill">
              <a:extLst>
                <a:ext uri="{FF2B5EF4-FFF2-40B4-BE49-F238E27FC236}">
                  <a16:creationId xmlns:a16="http://schemas.microsoft.com/office/drawing/2014/main" id="{E6AA9E71-4EE1-1946-8E09-106F0DB3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0593" y="2702125"/>
              <a:ext cx="297988" cy="260225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6303143" y="698903"/>
            <a:ext cx="10883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39" y="1346207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37CEA24-621A-CD4B-B844-8C1000CFC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6392" y="1365224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9FCF5D4-D1E6-EA43-B840-2D24F21D2E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758" y="2650962"/>
            <a:ext cx="5164289" cy="391567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24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E856E9-E1CB-6E47-91DB-F2A793D8A0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3656" y="2654518"/>
            <a:ext cx="5164289" cy="391567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24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53920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au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C2C18-BE3E-B141-8D0D-B94520AB0B12}"/>
              </a:ext>
            </a:extLst>
          </p:cNvPr>
          <p:cNvGrpSpPr/>
          <p:nvPr userDrawn="1"/>
        </p:nvGrpSpPr>
        <p:grpSpPr>
          <a:xfrm>
            <a:off x="3707008" y="1217434"/>
            <a:ext cx="5212683" cy="572335"/>
            <a:chOff x="2827342" y="913075"/>
            <a:chExt cx="3909512" cy="42925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2C7D875-40BE-544B-B2E8-6AF2685EF05D}"/>
                </a:ext>
              </a:extLst>
            </p:cNvPr>
            <p:cNvSpPr/>
            <p:nvPr userDrawn="1"/>
          </p:nvSpPr>
          <p:spPr>
            <a:xfrm>
              <a:off x="4578773" y="915822"/>
              <a:ext cx="2158081" cy="4265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36DFF">
                    <a:alpha val="80000"/>
                  </a:srgbClr>
                </a:gs>
                <a:gs pos="100000">
                  <a:srgbClr val="FFD6A9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65C3CE1-467B-D845-BBBA-A689F4CC58D0}"/>
                </a:ext>
              </a:extLst>
            </p:cNvPr>
            <p:cNvSpPr/>
            <p:nvPr userDrawn="1"/>
          </p:nvSpPr>
          <p:spPr>
            <a:xfrm>
              <a:off x="2834536" y="915824"/>
              <a:ext cx="2170771" cy="426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AD9C">
                    <a:alpha val="79891"/>
                  </a:srgbClr>
                </a:gs>
                <a:gs pos="100000">
                  <a:srgbClr val="FFD6A9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79BF71-38B8-514C-B3D5-FBD26BCA0AB4}"/>
                </a:ext>
              </a:extLst>
            </p:cNvPr>
            <p:cNvGrpSpPr/>
            <p:nvPr userDrawn="1"/>
          </p:nvGrpSpPr>
          <p:grpSpPr>
            <a:xfrm>
              <a:off x="6310316" y="913075"/>
              <a:ext cx="426538" cy="422861"/>
              <a:chOff x="2785932" y="3551438"/>
              <a:chExt cx="579268" cy="574274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1" name="Ellipsi 24">
                <a:extLst>
                  <a:ext uri="{FF2B5EF4-FFF2-40B4-BE49-F238E27FC236}">
                    <a16:creationId xmlns:a16="http://schemas.microsoft.com/office/drawing/2014/main" id="{CBD0C6A5-DDD0-F640-A6C4-2EF3A89504CF}"/>
                  </a:ext>
                </a:extLst>
              </p:cNvPr>
              <p:cNvSpPr/>
              <p:nvPr/>
            </p:nvSpPr>
            <p:spPr>
              <a:xfrm>
                <a:off x="2785932" y="3551438"/>
                <a:ext cx="579268" cy="574274"/>
              </a:xfrm>
              <a:prstGeom prst="ellipse">
                <a:avLst/>
              </a:prstGeom>
              <a:solidFill>
                <a:srgbClr val="F36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Kuva 25">
                <a:extLst>
                  <a:ext uri="{FF2B5EF4-FFF2-40B4-BE49-F238E27FC236}">
                    <a16:creationId xmlns:a16="http://schemas.microsoft.com/office/drawing/2014/main" id="{D831D806-7B2E-3E44-AAF8-425952FD3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408" y="3656809"/>
                <a:ext cx="406612" cy="406612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67A93B-8ACC-294E-A7D5-F0D5D5FB35FE}"/>
                </a:ext>
              </a:extLst>
            </p:cNvPr>
            <p:cNvGrpSpPr/>
            <p:nvPr userDrawn="1"/>
          </p:nvGrpSpPr>
          <p:grpSpPr>
            <a:xfrm>
              <a:off x="2827342" y="913076"/>
              <a:ext cx="426538" cy="422861"/>
              <a:chOff x="3186318" y="2620807"/>
              <a:chExt cx="426538" cy="422861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4" name="Ellipsi 21">
                <a:extLst>
                  <a:ext uri="{FF2B5EF4-FFF2-40B4-BE49-F238E27FC236}">
                    <a16:creationId xmlns:a16="http://schemas.microsoft.com/office/drawing/2014/main" id="{6625C1F6-308F-BA4C-81F4-9E525052AC78}"/>
                  </a:ext>
                </a:extLst>
              </p:cNvPr>
              <p:cNvSpPr/>
              <p:nvPr/>
            </p:nvSpPr>
            <p:spPr>
              <a:xfrm>
                <a:off x="3186318" y="2620807"/>
                <a:ext cx="426538" cy="422861"/>
              </a:xfrm>
              <a:prstGeom prst="ellipse">
                <a:avLst/>
              </a:prstGeom>
              <a:solidFill>
                <a:srgbClr val="00AD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Graphic 24" descr="Heart with solid fill">
                <a:extLst>
                  <a:ext uri="{FF2B5EF4-FFF2-40B4-BE49-F238E27FC236}">
                    <a16:creationId xmlns:a16="http://schemas.microsoft.com/office/drawing/2014/main" id="{E6AA9E71-4EE1-1946-8E09-106F0DB3D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250593" y="2702125"/>
                <a:ext cx="297988" cy="260225"/>
              </a:xfrm>
              <a:prstGeom prst="rect">
                <a:avLst/>
              </a:prstGeom>
            </p:spPr>
          </p:pic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8168940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F0AF-4FEF-A144-908E-F48EF465E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531" y="2053646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97">
              <a:spcBef>
                <a:spcPts val="800"/>
              </a:spcBef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4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6ED509E-BCCF-B847-A7C2-C456B6678FAE}"/>
              </a:ext>
            </a:extLst>
          </p:cNvPr>
          <p:cNvCxnSpPr/>
          <p:nvPr userDrawn="1"/>
        </p:nvCxnSpPr>
        <p:spPr>
          <a:xfrm flipH="1">
            <a:off x="4453287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B6609FF-A743-8842-8452-A022926BE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611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C94CED2-19A1-6C4A-A678-D7AF138EC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6258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1C24AA3-3BF7-7646-A549-119446EE2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5669" y="2053646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97">
              <a:spcBef>
                <a:spcPts val="800"/>
              </a:spcBef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9B7A746-EDD8-7643-A8F7-2322F61FF6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322" y="2053646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97">
              <a:spcBef>
                <a:spcPts val="800"/>
              </a:spcBef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8663620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aute nost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C2C18-BE3E-B141-8D0D-B94520AB0B12}"/>
              </a:ext>
            </a:extLst>
          </p:cNvPr>
          <p:cNvGrpSpPr/>
          <p:nvPr userDrawn="1"/>
        </p:nvGrpSpPr>
        <p:grpSpPr>
          <a:xfrm>
            <a:off x="3707008" y="1217434"/>
            <a:ext cx="5212683" cy="572335"/>
            <a:chOff x="2827342" y="913075"/>
            <a:chExt cx="3909512" cy="42925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2C7D875-40BE-544B-B2E8-6AF2685EF05D}"/>
                </a:ext>
              </a:extLst>
            </p:cNvPr>
            <p:cNvSpPr/>
            <p:nvPr userDrawn="1"/>
          </p:nvSpPr>
          <p:spPr>
            <a:xfrm>
              <a:off x="4578773" y="915822"/>
              <a:ext cx="2158081" cy="4265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36DFF">
                    <a:alpha val="80000"/>
                  </a:srgbClr>
                </a:gs>
                <a:gs pos="100000">
                  <a:srgbClr val="FFD6A9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65C3CE1-467B-D845-BBBA-A689F4CC58D0}"/>
                </a:ext>
              </a:extLst>
            </p:cNvPr>
            <p:cNvSpPr/>
            <p:nvPr userDrawn="1"/>
          </p:nvSpPr>
          <p:spPr>
            <a:xfrm>
              <a:off x="2834536" y="915824"/>
              <a:ext cx="2170771" cy="426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AD9C">
                    <a:alpha val="79891"/>
                  </a:srgbClr>
                </a:gs>
                <a:gs pos="100000">
                  <a:srgbClr val="FFD6A9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79BF71-38B8-514C-B3D5-FBD26BCA0AB4}"/>
                </a:ext>
              </a:extLst>
            </p:cNvPr>
            <p:cNvGrpSpPr/>
            <p:nvPr userDrawn="1"/>
          </p:nvGrpSpPr>
          <p:grpSpPr>
            <a:xfrm>
              <a:off x="6310316" y="913075"/>
              <a:ext cx="426538" cy="422861"/>
              <a:chOff x="2785932" y="3551438"/>
              <a:chExt cx="579268" cy="574274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1" name="Ellipsi 24">
                <a:extLst>
                  <a:ext uri="{FF2B5EF4-FFF2-40B4-BE49-F238E27FC236}">
                    <a16:creationId xmlns:a16="http://schemas.microsoft.com/office/drawing/2014/main" id="{CBD0C6A5-DDD0-F640-A6C4-2EF3A89504CF}"/>
                  </a:ext>
                </a:extLst>
              </p:cNvPr>
              <p:cNvSpPr/>
              <p:nvPr/>
            </p:nvSpPr>
            <p:spPr>
              <a:xfrm>
                <a:off x="2785932" y="3551438"/>
                <a:ext cx="579268" cy="574274"/>
              </a:xfrm>
              <a:prstGeom prst="ellipse">
                <a:avLst/>
              </a:prstGeom>
              <a:solidFill>
                <a:srgbClr val="F36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Kuva 25">
                <a:extLst>
                  <a:ext uri="{FF2B5EF4-FFF2-40B4-BE49-F238E27FC236}">
                    <a16:creationId xmlns:a16="http://schemas.microsoft.com/office/drawing/2014/main" id="{D831D806-7B2E-3E44-AAF8-425952FD3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408" y="3656809"/>
                <a:ext cx="406612" cy="406612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67A93B-8ACC-294E-A7D5-F0D5D5FB35FE}"/>
                </a:ext>
              </a:extLst>
            </p:cNvPr>
            <p:cNvGrpSpPr/>
            <p:nvPr userDrawn="1"/>
          </p:nvGrpSpPr>
          <p:grpSpPr>
            <a:xfrm>
              <a:off x="2827342" y="913076"/>
              <a:ext cx="426538" cy="422861"/>
              <a:chOff x="3186318" y="2620807"/>
              <a:chExt cx="426538" cy="422861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4" name="Ellipsi 21">
                <a:extLst>
                  <a:ext uri="{FF2B5EF4-FFF2-40B4-BE49-F238E27FC236}">
                    <a16:creationId xmlns:a16="http://schemas.microsoft.com/office/drawing/2014/main" id="{6625C1F6-308F-BA4C-81F4-9E525052AC78}"/>
                  </a:ext>
                </a:extLst>
              </p:cNvPr>
              <p:cNvSpPr/>
              <p:nvPr/>
            </p:nvSpPr>
            <p:spPr>
              <a:xfrm>
                <a:off x="3186318" y="2620807"/>
                <a:ext cx="426538" cy="422861"/>
              </a:xfrm>
              <a:prstGeom prst="ellipse">
                <a:avLst/>
              </a:prstGeom>
              <a:solidFill>
                <a:srgbClr val="00AD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Graphic 24" descr="Heart with solid fill">
                <a:extLst>
                  <a:ext uri="{FF2B5EF4-FFF2-40B4-BE49-F238E27FC236}">
                    <a16:creationId xmlns:a16="http://schemas.microsoft.com/office/drawing/2014/main" id="{E6AA9E71-4EE1-1946-8E09-106F0DB3D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250593" y="2702125"/>
                <a:ext cx="297988" cy="260225"/>
              </a:xfrm>
              <a:prstGeom prst="rect">
                <a:avLst/>
              </a:prstGeom>
            </p:spPr>
          </p:pic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8168940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4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6ED509E-BCCF-B847-A7C2-C456B6678FAE}"/>
              </a:ext>
            </a:extLst>
          </p:cNvPr>
          <p:cNvCxnSpPr/>
          <p:nvPr userDrawn="1"/>
        </p:nvCxnSpPr>
        <p:spPr>
          <a:xfrm flipH="1">
            <a:off x="4453287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B6609FF-A743-8842-8452-A022926BE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611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C94CED2-19A1-6C4A-A678-D7AF138EC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6258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D0A3DF72-921F-074A-9FB3-898D9AFF72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3693" y="2053647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C6A718B-76EB-134C-B65A-40430460BA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56182" y="2053646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B0C8A8CE-50B9-8240-85E2-B22DDB6C89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71830" y="2053646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12996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gra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4916153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5916C6D1-44FE-1242-B304-C944234E29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3709" y="2159725"/>
            <a:ext cx="4916153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1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5942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10176129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1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07495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7122989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2" y="933191"/>
            <a:ext cx="7122997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7D9EB-3CD1-0543-92C1-CBC0B3EE89D6}"/>
              </a:ext>
            </a:extLst>
          </p:cNvPr>
          <p:cNvCxnSpPr/>
          <p:nvPr userDrawn="1"/>
        </p:nvCxnSpPr>
        <p:spPr>
          <a:xfrm flipH="1">
            <a:off x="8858363" y="698893"/>
            <a:ext cx="0" cy="615910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613C8A1-D42E-8E46-B00C-DC60E79B0329}"/>
              </a:ext>
            </a:extLst>
          </p:cNvPr>
          <p:cNvSpPr/>
          <p:nvPr userDrawn="1"/>
        </p:nvSpPr>
        <p:spPr>
          <a:xfrm>
            <a:off x="8524265" y="933345"/>
            <a:ext cx="668195" cy="668195"/>
          </a:xfrm>
          <a:prstGeom prst="ellipse">
            <a:avLst/>
          </a:prstGeom>
          <a:solidFill>
            <a:srgbClr val="FFD6A9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Lights On outline">
            <a:extLst>
              <a:ext uri="{FF2B5EF4-FFF2-40B4-BE49-F238E27FC236}">
                <a16:creationId xmlns:a16="http://schemas.microsoft.com/office/drawing/2014/main" id="{D8D5B2FE-DF72-DB44-9604-F3E11BE98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875" y="1039955"/>
            <a:ext cx="454975" cy="454975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B7CEAF2-FB95-7F44-93FC-13542FFE6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2461" y="1950722"/>
            <a:ext cx="2352568" cy="43891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7BFA8D5-5EF6-9C4C-9281-3A7CC5C47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92461" y="1601540"/>
            <a:ext cx="2352559" cy="2872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169126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6A848-E0F2-B048-B7A6-BA4A1C67B463}"/>
              </a:ext>
            </a:extLst>
          </p:cNvPr>
          <p:cNvGrpSpPr/>
          <p:nvPr userDrawn="1"/>
        </p:nvGrpSpPr>
        <p:grpSpPr>
          <a:xfrm>
            <a:off x="9892678" y="869909"/>
            <a:ext cx="276509" cy="379656"/>
            <a:chOff x="358159" y="1091845"/>
            <a:chExt cx="448038" cy="6151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98373D-5F7A-1F4C-B17E-1058D3B86188}"/>
                </a:ext>
              </a:extLst>
            </p:cNvPr>
            <p:cNvSpPr/>
            <p:nvPr/>
          </p:nvSpPr>
          <p:spPr>
            <a:xfrm>
              <a:off x="358159" y="1176314"/>
              <a:ext cx="448038" cy="44803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BEB0E9-BFD7-E04E-9DAD-C3B12E9B4B8D}"/>
                </a:ext>
              </a:extLst>
            </p:cNvPr>
            <p:cNvSpPr txBox="1"/>
            <p:nvPr/>
          </p:nvSpPr>
          <p:spPr>
            <a:xfrm>
              <a:off x="358159" y="1091845"/>
              <a:ext cx="448038" cy="61517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1625519">
                <a:spcBef>
                  <a:spcPts val="400"/>
                </a:spcBef>
                <a:buClr>
                  <a:srgbClr val="F49600"/>
                </a:buClr>
              </a:pPr>
              <a:r>
                <a:rPr lang="fi-FI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5CE5B-3E69-DB42-8B1C-7C1A593309CA}"/>
              </a:ext>
            </a:extLst>
          </p:cNvPr>
          <p:cNvCxnSpPr/>
          <p:nvPr userDrawn="1"/>
        </p:nvCxnSpPr>
        <p:spPr>
          <a:xfrm flipH="1">
            <a:off x="9705427" y="694059"/>
            <a:ext cx="0" cy="616330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6424A-6889-E44C-8F7C-587F5CE533CC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BB49E4-0851-EF45-AD05-3139BB0D261C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65F4DF-D46F-BB40-9F2B-5DB009159102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D1BEF5-3BC3-0441-8C61-21931BD0639F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84746B-F5E6-B544-B8F2-342A4773CC4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6FA9B1-075F-B045-ABF2-292350443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A67E0F-CF5E-DE41-AE3E-294D98F42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9675" y="1902290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8D40CEF-F716-D542-A8EC-B3F66FABB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9675" y="3338257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BD04488-6D6D-DC4C-99E9-A5459C4BF7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9675" y="4774223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2713C1-C33D-8642-9F14-BA92790B6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76266" y="865798"/>
            <a:ext cx="1600511" cy="399143"/>
          </a:xfrm>
        </p:spPr>
        <p:txBody>
          <a:bodyPr anchor="ctr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>
              <a:defRPr sz="1467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7C4978-F54E-5D4F-858C-7299C48CD04C}"/>
              </a:ext>
            </a:extLst>
          </p:cNvPr>
          <p:cNvGrpSpPr/>
          <p:nvPr userDrawn="1"/>
        </p:nvGrpSpPr>
        <p:grpSpPr>
          <a:xfrm>
            <a:off x="3726897" y="694059"/>
            <a:ext cx="2989264" cy="6163941"/>
            <a:chOff x="2795173" y="139700"/>
            <a:chExt cx="2241948" cy="51435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372133-F71D-144C-8562-1DADB1024EFF}"/>
                </a:ext>
              </a:extLst>
            </p:cNvPr>
            <p:cNvCxnSpPr/>
            <p:nvPr/>
          </p:nvCxnSpPr>
          <p:spPr>
            <a:xfrm flipH="1">
              <a:off x="2795173" y="139700"/>
              <a:ext cx="0" cy="51435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E4D60F7-7994-2D4D-B33D-661F651D50FC}"/>
                </a:ext>
              </a:extLst>
            </p:cNvPr>
            <p:cNvCxnSpPr/>
            <p:nvPr/>
          </p:nvCxnSpPr>
          <p:spPr>
            <a:xfrm flipH="1">
              <a:off x="5037121" y="139700"/>
              <a:ext cx="0" cy="51435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C41AF3-BCFD-B14A-BEE2-AFF2DFFB3962}"/>
              </a:ext>
            </a:extLst>
          </p:cNvPr>
          <p:cNvCxnSpPr/>
          <p:nvPr userDrawn="1"/>
        </p:nvCxnSpPr>
        <p:spPr>
          <a:xfrm>
            <a:off x="-9" y="3775063"/>
            <a:ext cx="9705436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61ED1-A5D2-4C41-A686-A52C231539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3731" y="884307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BBF182-430E-9D4D-9878-4B19C62B17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8956" y="2050237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2B76AF6-30EC-074F-900E-303B667642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7670" y="886760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988365E-0848-6D4F-BAA4-63E7CF57A9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02895" y="2052690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56E9F1C-A59A-0D46-8CD3-AD8882FFF3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8187" y="891843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DFCB626B-F7F3-DF4B-8B0B-4F3E4A5F8C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3412" y="2057773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65389EEF-128D-7D45-8A8E-34572C6FA9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956" y="3960456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583672C4-A941-EA4C-BD61-EE14EDEE53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182" y="5126386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6C6D46C-6F4B-E54A-930D-0F0133D880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2895" y="3962909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49F44BCD-C13D-3B44-8531-1C71FBD459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8120" y="5128840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4EEC95A-44CA-404D-968F-CF2CE59394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3412" y="3967992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FA0C7C3-1701-764D-9778-660C44BCCB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98638" y="5133922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0" name="Dian numeron paikkamerkki 5">
            <a:extLst>
              <a:ext uri="{FF2B5EF4-FFF2-40B4-BE49-F238E27FC236}">
                <a16:creationId xmlns:a16="http://schemas.microsoft.com/office/drawing/2014/main" id="{09E1EBBC-ED7B-054E-B64A-3DE4F28499D2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07733D0E-8AB5-5943-BEC3-2C62BB281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8742339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22" y="0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7122989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2" y="933191"/>
            <a:ext cx="7122997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A7C98D-F8D5-FA4A-A34E-566086FB211A}"/>
              </a:ext>
            </a:extLst>
          </p:cNvPr>
          <p:cNvSpPr txBox="1"/>
          <p:nvPr userDrawn="1"/>
        </p:nvSpPr>
        <p:spPr>
          <a:xfrm>
            <a:off x="8884857" y="525150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168B17-0F63-DB4D-AE9F-C06068B8DEF5}"/>
              </a:ext>
            </a:extLst>
          </p:cNvPr>
          <p:cNvSpPr/>
          <p:nvPr userDrawn="1"/>
        </p:nvSpPr>
        <p:spPr>
          <a:xfrm rot="3119145">
            <a:off x="9152162" y="438773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BA5660-F027-4A4A-BB4A-9320668DA0C3}"/>
              </a:ext>
            </a:extLst>
          </p:cNvPr>
          <p:cNvSpPr txBox="1"/>
          <p:nvPr userDrawn="1"/>
        </p:nvSpPr>
        <p:spPr>
          <a:xfrm>
            <a:off x="8884857" y="2581758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3DC4A4-D633-8742-8C0E-1E0ECE8D581A}"/>
              </a:ext>
            </a:extLst>
          </p:cNvPr>
          <p:cNvSpPr/>
          <p:nvPr userDrawn="1"/>
        </p:nvSpPr>
        <p:spPr>
          <a:xfrm rot="3119145">
            <a:off x="9160342" y="2490303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847F16-764D-B14B-A7ED-36B9CFFA3978}"/>
              </a:ext>
            </a:extLst>
          </p:cNvPr>
          <p:cNvSpPr txBox="1"/>
          <p:nvPr userDrawn="1"/>
        </p:nvSpPr>
        <p:spPr>
          <a:xfrm>
            <a:off x="8887808" y="4641010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93E932-9C1A-9B48-A5CC-E2E38CDCB341}"/>
              </a:ext>
            </a:extLst>
          </p:cNvPr>
          <p:cNvSpPr/>
          <p:nvPr userDrawn="1"/>
        </p:nvSpPr>
        <p:spPr>
          <a:xfrm rot="3119145">
            <a:off x="9152162" y="4546566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C1668A-4FC7-AE4A-A881-9A3038EE42A7}"/>
              </a:ext>
            </a:extLst>
          </p:cNvPr>
          <p:cNvCxnSpPr/>
          <p:nvPr userDrawn="1"/>
        </p:nvCxnSpPr>
        <p:spPr>
          <a:xfrm flipV="1">
            <a:off x="8857863" y="70132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FFEDFE-90FB-9A4B-A8AA-0887C81B9B09}"/>
              </a:ext>
            </a:extLst>
          </p:cNvPr>
          <p:cNvCxnSpPr/>
          <p:nvPr userDrawn="1"/>
        </p:nvCxnSpPr>
        <p:spPr>
          <a:xfrm flipV="1">
            <a:off x="8856517" y="275568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DDE18-6AE2-774B-8AB8-FFDEFD85F992}"/>
              </a:ext>
            </a:extLst>
          </p:cNvPr>
          <p:cNvCxnSpPr/>
          <p:nvPr userDrawn="1"/>
        </p:nvCxnSpPr>
        <p:spPr>
          <a:xfrm flipV="1">
            <a:off x="8856517" y="481211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75B33F-E40C-4A4B-B7DE-D73C8247C013}"/>
              </a:ext>
            </a:extLst>
          </p:cNvPr>
          <p:cNvCxnSpPr/>
          <p:nvPr userDrawn="1"/>
        </p:nvCxnSpPr>
        <p:spPr>
          <a:xfrm flipH="1">
            <a:off x="8858363" y="1863309"/>
            <a:ext cx="0" cy="4994692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D13163-CCE2-E347-8026-275E40BAEDA7}"/>
              </a:ext>
            </a:extLst>
          </p:cNvPr>
          <p:cNvCxnSpPr/>
          <p:nvPr userDrawn="1"/>
        </p:nvCxnSpPr>
        <p:spPr>
          <a:xfrm flipH="1">
            <a:off x="8858345" y="2755503"/>
            <a:ext cx="3024355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F13EDDC-0A66-2E4E-B5B3-C8AD132FB337}"/>
              </a:ext>
            </a:extLst>
          </p:cNvPr>
          <p:cNvCxnSpPr/>
          <p:nvPr userDrawn="1"/>
        </p:nvCxnSpPr>
        <p:spPr>
          <a:xfrm flipH="1">
            <a:off x="8858345" y="4812112"/>
            <a:ext cx="3024355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7D9EB-3CD1-0543-92C1-CBC0B3EE89D6}"/>
              </a:ext>
            </a:extLst>
          </p:cNvPr>
          <p:cNvCxnSpPr/>
          <p:nvPr userDrawn="1"/>
        </p:nvCxnSpPr>
        <p:spPr>
          <a:xfrm flipH="1">
            <a:off x="8858363" y="698893"/>
            <a:ext cx="0" cy="615910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AB92FE-C952-CB44-A512-F5C82ABBEE37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B7CEAF2-FB95-7F44-93FC-13542FFE6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2829" y="1277277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E2C9AAA-A69A-DD4B-A1C7-C3081836E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73846" y="3368813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25C4FC7-7800-B243-BDC8-E02BDFB176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73846" y="5419775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97929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e graafia ja 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80A89CC-9515-E343-8C3D-4EB0632BA8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31" y="3974309"/>
            <a:ext cx="3088912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0" y="1271052"/>
            <a:ext cx="5200988" cy="2305592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31" y="929841"/>
            <a:ext cx="3088912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E68FEA-B69B-074F-B4BD-0AB388787B91}"/>
              </a:ext>
            </a:extLst>
          </p:cNvPr>
          <p:cNvCxnSpPr/>
          <p:nvPr userDrawn="1"/>
        </p:nvCxnSpPr>
        <p:spPr>
          <a:xfrm flipH="1">
            <a:off x="6310828" y="703768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D8754E-4850-854A-9107-2C646FC908A4}"/>
              </a:ext>
            </a:extLst>
          </p:cNvPr>
          <p:cNvCxnSpPr/>
          <p:nvPr userDrawn="1"/>
        </p:nvCxnSpPr>
        <p:spPr>
          <a:xfrm flipH="1" flipV="1">
            <a:off x="747623" y="3775476"/>
            <a:ext cx="11136400" cy="781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7273DD-3CD2-E34E-9062-0D371C976773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2BBB3B1-40B1-9340-A393-E76625DA4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7258" y="929839"/>
            <a:ext cx="3105101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5141B81-E8E0-0A48-A45E-CCF7D3AC68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941" y="3974308"/>
            <a:ext cx="5200932" cy="264345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16">
            <a:extLst>
              <a:ext uri="{FF2B5EF4-FFF2-40B4-BE49-F238E27FC236}">
                <a16:creationId xmlns:a16="http://schemas.microsoft.com/office/drawing/2014/main" id="{44383712-8086-EF45-9B1D-54BB5CC3EC9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07430" y="1271052"/>
            <a:ext cx="5190465" cy="2305592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29" name="Content Placeholder 16">
            <a:extLst>
              <a:ext uri="{FF2B5EF4-FFF2-40B4-BE49-F238E27FC236}">
                <a16:creationId xmlns:a16="http://schemas.microsoft.com/office/drawing/2014/main" id="{F0E1E3A5-7717-4740-88AB-767B32D8D5B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23730" y="4319985"/>
            <a:ext cx="5200988" cy="2305592"/>
          </a:xfrm>
        </p:spPr>
        <p:txBody>
          <a:bodyPr/>
          <a:lstStyle/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3065336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kysym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1" y="1175264"/>
            <a:ext cx="5003860" cy="5164575"/>
          </a:xfrm>
        </p:spPr>
        <p:txBody>
          <a:bodyPr/>
          <a:lstStyle/>
          <a:p>
            <a:pPr lvl="0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175066-FC1F-A94B-B7CC-2580C584F3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21" y="933190"/>
            <a:ext cx="4386396" cy="540663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75017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nosto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31" y="2367966"/>
            <a:ext cx="4667015" cy="38485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D6F6AFD-F77B-ED4A-9E10-01084CF964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721" y="2794687"/>
            <a:ext cx="4667015" cy="3545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207769A-6D4D-664D-82D6-9F2D2DFFA5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3799" y="1711855"/>
            <a:ext cx="4068868" cy="4069187"/>
          </a:xfrm>
          <a:custGeom>
            <a:avLst/>
            <a:gdLst>
              <a:gd name="connsiteX0" fmla="*/ 1526085 w 3051651"/>
              <a:gd name="connsiteY0" fmla="*/ 0 h 3051890"/>
              <a:gd name="connsiteX1" fmla="*/ 3044291 w 3051651"/>
              <a:gd name="connsiteY1" fmla="*/ 1370052 h 3051890"/>
              <a:gd name="connsiteX2" fmla="*/ 3051651 w 3051651"/>
              <a:gd name="connsiteY2" fmla="*/ 1515807 h 3051890"/>
              <a:gd name="connsiteX3" fmla="*/ 3051651 w 3051651"/>
              <a:gd name="connsiteY3" fmla="*/ 1536364 h 3051890"/>
              <a:gd name="connsiteX4" fmla="*/ 3044291 w 3051651"/>
              <a:gd name="connsiteY4" fmla="*/ 1682118 h 3051890"/>
              <a:gd name="connsiteX5" fmla="*/ 1682118 w 3051651"/>
              <a:gd name="connsiteY5" fmla="*/ 3044291 h 3051890"/>
              <a:gd name="connsiteX6" fmla="*/ 1531630 w 3051651"/>
              <a:gd name="connsiteY6" fmla="*/ 3051890 h 3051890"/>
              <a:gd name="connsiteX7" fmla="*/ 1520540 w 3051651"/>
              <a:gd name="connsiteY7" fmla="*/ 3051890 h 3051890"/>
              <a:gd name="connsiteX8" fmla="*/ 1370052 w 3051651"/>
              <a:gd name="connsiteY8" fmla="*/ 3044291 h 3051890"/>
              <a:gd name="connsiteX9" fmla="*/ 0 w 3051651"/>
              <a:gd name="connsiteY9" fmla="*/ 1526085 h 3051890"/>
              <a:gd name="connsiteX10" fmla="*/ 1526085 w 3051651"/>
              <a:gd name="connsiteY10" fmla="*/ 0 h 305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1651" h="3051890">
                <a:moveTo>
                  <a:pt x="1526085" y="0"/>
                </a:moveTo>
                <a:cubicBezTo>
                  <a:pt x="2316241" y="0"/>
                  <a:pt x="2966140" y="600515"/>
                  <a:pt x="3044291" y="1370052"/>
                </a:cubicBezTo>
                <a:lnTo>
                  <a:pt x="3051651" y="1515807"/>
                </a:lnTo>
                <a:lnTo>
                  <a:pt x="3051651" y="1536364"/>
                </a:lnTo>
                <a:lnTo>
                  <a:pt x="3044291" y="1682118"/>
                </a:lnTo>
                <a:cubicBezTo>
                  <a:pt x="2971350" y="2400353"/>
                  <a:pt x="2400353" y="2971350"/>
                  <a:pt x="1682118" y="3044291"/>
                </a:cubicBezTo>
                <a:lnTo>
                  <a:pt x="1531630" y="3051890"/>
                </a:lnTo>
                <a:lnTo>
                  <a:pt x="1520540" y="3051890"/>
                </a:lnTo>
                <a:lnTo>
                  <a:pt x="1370052" y="3044291"/>
                </a:lnTo>
                <a:cubicBezTo>
                  <a:pt x="600515" y="2966140"/>
                  <a:pt x="0" y="2316241"/>
                  <a:pt x="0" y="1526085"/>
                </a:cubicBezTo>
                <a:cubicBezTo>
                  <a:pt x="0" y="683252"/>
                  <a:pt x="683252" y="0"/>
                  <a:pt x="15260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8037008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ljä donit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82086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1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30F17A4-E526-3746-9328-516BCF5081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834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268875C-D0AB-A74E-86D1-67E9DA0ED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82087" y="2896563"/>
            <a:ext cx="1847475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1" name="Content Placeholder 16">
            <a:extLst>
              <a:ext uri="{FF2B5EF4-FFF2-40B4-BE49-F238E27FC236}">
                <a16:creationId xmlns:a16="http://schemas.microsoft.com/office/drawing/2014/main" id="{FBD38B96-4713-4C4A-8CEE-52A1F414A5E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46973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5BB8624-FB79-D747-B4B9-30ECAC760D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52721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4" name="Content Placeholder 16">
            <a:extLst>
              <a:ext uri="{FF2B5EF4-FFF2-40B4-BE49-F238E27FC236}">
                <a16:creationId xmlns:a16="http://schemas.microsoft.com/office/drawing/2014/main" id="{356F8523-6E59-2C4B-92CB-D242EEC7C07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89631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F5F708F-5984-0946-819F-BAF07BA3D5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379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Content Placeholder 16">
            <a:extLst>
              <a:ext uri="{FF2B5EF4-FFF2-40B4-BE49-F238E27FC236}">
                <a16:creationId xmlns:a16="http://schemas.microsoft.com/office/drawing/2014/main" id="{4429645E-CCF8-BE41-95C9-46450AF6BAC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544371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2B88221-6480-D64A-9792-232AA0160D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50119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1463B7F-93A5-1D4B-8CDD-042E079DD5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4368" y="2896563"/>
            <a:ext cx="1847480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9303901-1AA7-4449-AD99-64BF22E8B4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2721" y="2896563"/>
            <a:ext cx="1841148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51470CE-A1B3-064C-A030-C7C9F2FC58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5379" y="2896563"/>
            <a:ext cx="1847479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7955090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AB877F2-0B2E-9545-9092-67E4CEEE1990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D91284-2ED4-1848-98F2-A2392038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4862347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23732" y="1194065"/>
            <a:ext cx="4861169" cy="5178436"/>
          </a:xfrm>
        </p:spPr>
        <p:txBody>
          <a:bodyPr/>
          <a:lstStyle>
            <a:lvl1pPr>
              <a:defRPr sz="3333"/>
            </a:lvl1pPr>
            <a:lvl2pPr>
              <a:defRPr sz="2933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67940" y="1194065"/>
            <a:ext cx="4861169" cy="5178436"/>
          </a:xfrm>
        </p:spPr>
        <p:txBody>
          <a:bodyPr/>
          <a:lstStyle>
            <a:lvl1pPr>
              <a:defRPr sz="3333"/>
            </a:lvl1pPr>
            <a:lvl2pPr>
              <a:defRPr sz="2933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5E475F64-8286-0E40-A313-272BA9BEEA35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AAE098C-C837-6546-9204-D1658345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8006388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3732" y="1287529"/>
            <a:ext cx="4861169" cy="63976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1"/>
            </a:lvl1pPr>
            <a:lvl2pPr marL="544230" indent="0">
              <a:buNone/>
              <a:defRPr sz="2400" b="1"/>
            </a:lvl2pPr>
            <a:lvl3pPr marL="1088462" indent="0">
              <a:buNone/>
              <a:defRPr sz="2133" b="1"/>
            </a:lvl3pPr>
            <a:lvl4pPr marL="1632693" indent="0">
              <a:buNone/>
              <a:defRPr sz="1867" b="1"/>
            </a:lvl4pPr>
            <a:lvl5pPr marL="2176923" indent="0">
              <a:buNone/>
              <a:defRPr sz="1867" b="1"/>
            </a:lvl5pPr>
            <a:lvl6pPr marL="2721155" indent="0">
              <a:buNone/>
              <a:defRPr sz="1867" b="1"/>
            </a:lvl6pPr>
            <a:lvl7pPr marL="3265385" indent="0">
              <a:buNone/>
              <a:defRPr sz="1867" b="1"/>
            </a:lvl7pPr>
            <a:lvl8pPr marL="3809617" indent="0">
              <a:buNone/>
              <a:defRPr sz="1867" b="1"/>
            </a:lvl8pPr>
            <a:lvl9pPr marL="4353847" indent="0">
              <a:buNone/>
              <a:defRPr sz="186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23732" y="2174874"/>
            <a:ext cx="4861169" cy="41976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67940" y="1287529"/>
            <a:ext cx="4861169" cy="63976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1"/>
            </a:lvl1pPr>
            <a:lvl2pPr marL="544230" indent="0">
              <a:buNone/>
              <a:defRPr sz="2400" b="1"/>
            </a:lvl2pPr>
            <a:lvl3pPr marL="1088462" indent="0">
              <a:buNone/>
              <a:defRPr sz="2133" b="1"/>
            </a:lvl3pPr>
            <a:lvl4pPr marL="1632693" indent="0">
              <a:buNone/>
              <a:defRPr sz="1867" b="1"/>
            </a:lvl4pPr>
            <a:lvl5pPr marL="2176923" indent="0">
              <a:buNone/>
              <a:defRPr sz="1867" b="1"/>
            </a:lvl5pPr>
            <a:lvl6pPr marL="2721155" indent="0">
              <a:buNone/>
              <a:defRPr sz="1867" b="1"/>
            </a:lvl6pPr>
            <a:lvl7pPr marL="3265385" indent="0">
              <a:buNone/>
              <a:defRPr sz="1867" b="1"/>
            </a:lvl7pPr>
            <a:lvl8pPr marL="3809617" indent="0">
              <a:buNone/>
              <a:defRPr sz="1867" b="1"/>
            </a:lvl8pPr>
            <a:lvl9pPr marL="4353847" indent="0">
              <a:buNone/>
              <a:defRPr sz="186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67940" y="2174874"/>
            <a:ext cx="4861169" cy="41976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80017C01-F5D3-0C4B-96C1-02E8C25A1523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BD6C87E-15FC-684D-A674-9760B0F78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2523674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utkimuksen toteu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B0E4911-7427-7148-BF98-1A1C76C707A1}"/>
              </a:ext>
            </a:extLst>
          </p:cNvPr>
          <p:cNvSpPr txBox="1"/>
          <p:nvPr/>
        </p:nvSpPr>
        <p:spPr>
          <a:xfrm rot="5400000">
            <a:off x="10616472" y="5163650"/>
            <a:ext cx="2844800" cy="3062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D1B0BA-DFBC-D641-B9D5-1AD4C7CF57BF}"/>
              </a:ext>
            </a:extLst>
          </p:cNvPr>
          <p:cNvCxnSpPr/>
          <p:nvPr/>
        </p:nvCxnSpPr>
        <p:spPr>
          <a:xfrm>
            <a:off x="9519297" y="2311243"/>
            <a:ext cx="782592" cy="0"/>
          </a:xfrm>
          <a:prstGeom prst="line">
            <a:avLst/>
          </a:prstGeom>
          <a:ln w="1270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E96BD5-CF0D-A543-AB49-B2139A406F66}"/>
              </a:ext>
            </a:extLst>
          </p:cNvPr>
          <p:cNvCxnSpPr/>
          <p:nvPr/>
        </p:nvCxnSpPr>
        <p:spPr>
          <a:xfrm flipH="1">
            <a:off x="7916796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8E081C-32F7-A34F-A722-82DD9CD187D7}"/>
              </a:ext>
            </a:extLst>
          </p:cNvPr>
          <p:cNvCxnSpPr/>
          <p:nvPr/>
        </p:nvCxnSpPr>
        <p:spPr>
          <a:xfrm flipH="1">
            <a:off x="3950893" y="3650520"/>
            <a:ext cx="0" cy="320748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/>
        </p:nvCxnSpPr>
        <p:spPr>
          <a:xfrm>
            <a:off x="-9" y="3650520"/>
            <a:ext cx="1188270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4127" y="1247168"/>
            <a:ext cx="6326167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9049" y="1822197"/>
            <a:ext cx="6331247" cy="1398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127" y="4190041"/>
            <a:ext cx="2386815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049" y="4765071"/>
            <a:ext cx="2388731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28DC7720-A0C2-9C4A-99B4-3742B35C5C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31" y="4182025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D97073D-2708-8042-BB4E-8301CB74E8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2154" y="4757055"/>
            <a:ext cx="3128137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5926738-FD72-5548-8B77-0CCF67EB7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3767" y="4205784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0F3C2483-2294-544D-8BED-8DBC2CB3E0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6221" y="4765071"/>
            <a:ext cx="3128137" cy="839008"/>
          </a:xfrm>
        </p:spPr>
        <p:txBody>
          <a:bodyPr>
            <a:noAutofit/>
          </a:bodyPr>
          <a:lstStyle>
            <a:lvl1pPr marL="0" indent="0">
              <a:buNone/>
              <a:defRPr sz="5867" b="1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B9CE4D4E-AFD1-0D42-BCA6-4332EE5F25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25007" y="1253921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6A8027BA-A0E9-9C42-B34B-A678CF5853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6221" y="5618668"/>
            <a:ext cx="3128137" cy="8336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fi-FI"/>
              <a:t>Muokkaa tekstin napsauttamalla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80C277C3-3B32-8847-B62E-6C98D805E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931" y="1952153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A976B6C1-C44E-2C42-8095-F2824C521F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29758" y="1962329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BB973D7F-35D5-9F4A-8073-77E7FD57D3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31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D1EA366F-B117-EA46-B1B4-3976DF18D4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29758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0AF75FD-2F4E-6845-B285-9E626EA386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155" y="2383660"/>
            <a:ext cx="1018956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067" b="0"/>
            </a:lvl1pPr>
          </a:lstStyle>
          <a:p>
            <a:pPr lvl="0"/>
            <a:r>
              <a:rPr lang="en-GB" err="1"/>
              <a:t>pvm</a:t>
            </a:r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030973-210B-E011-33CC-10102BE1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7616448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B0E4911-7427-7148-BF98-1A1C76C707A1}"/>
              </a:ext>
            </a:extLst>
          </p:cNvPr>
          <p:cNvSpPr txBox="1"/>
          <p:nvPr/>
        </p:nvSpPr>
        <p:spPr>
          <a:xfrm rot="5400000">
            <a:off x="10616472" y="5163650"/>
            <a:ext cx="2844800" cy="3062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6F8F2A-9FC7-124C-AB0F-5F5DC3C96E11}"/>
              </a:ext>
            </a:extLst>
          </p:cNvPr>
          <p:cNvCxnSpPr/>
          <p:nvPr/>
        </p:nvCxnSpPr>
        <p:spPr>
          <a:xfrm flipH="1">
            <a:off x="7731509" y="1861561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4D2333-FB62-DF47-A3EB-0B9220FC6812}"/>
              </a:ext>
            </a:extLst>
          </p:cNvPr>
          <p:cNvCxnSpPr/>
          <p:nvPr/>
        </p:nvCxnSpPr>
        <p:spPr>
          <a:xfrm flipH="1">
            <a:off x="3578943" y="1861561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99DB7F-425E-8545-BD7C-CCEAF2CCA8D6}"/>
              </a:ext>
            </a:extLst>
          </p:cNvPr>
          <p:cNvCxnSpPr/>
          <p:nvPr/>
        </p:nvCxnSpPr>
        <p:spPr>
          <a:xfrm flipH="1">
            <a:off x="755882" y="1870388"/>
            <a:ext cx="11128143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5C51EE7-E66E-3141-A998-92216E6A13B7}"/>
              </a:ext>
            </a:extLst>
          </p:cNvPr>
          <p:cNvSpPr/>
          <p:nvPr/>
        </p:nvSpPr>
        <p:spPr>
          <a:xfrm rot="5400000">
            <a:off x="3465243" y="4900666"/>
            <a:ext cx="1591876" cy="5687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36DFF">
                  <a:alpha val="80000"/>
                </a:srgbClr>
              </a:gs>
              <a:gs pos="100000">
                <a:srgbClr val="FFD6A9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C04AA45-58ED-5549-A2D7-1236BB4AA203}"/>
              </a:ext>
            </a:extLst>
          </p:cNvPr>
          <p:cNvSpPr/>
          <p:nvPr/>
        </p:nvSpPr>
        <p:spPr>
          <a:xfrm rot="5400000">
            <a:off x="3456190" y="3853547"/>
            <a:ext cx="1610017" cy="5687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D9C">
                  <a:alpha val="79891"/>
                </a:srgbClr>
              </a:gs>
              <a:gs pos="100000">
                <a:srgbClr val="FFD6A9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C4054B-8ABE-1E49-847F-513B9368CE2F}"/>
              </a:ext>
            </a:extLst>
          </p:cNvPr>
          <p:cNvGrpSpPr/>
          <p:nvPr/>
        </p:nvGrpSpPr>
        <p:grpSpPr>
          <a:xfrm>
            <a:off x="3976371" y="4375021"/>
            <a:ext cx="568717" cy="563815"/>
            <a:chOff x="365831" y="3031499"/>
            <a:chExt cx="413407" cy="409843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2" name="Ellipsi 18">
              <a:extLst>
                <a:ext uri="{FF2B5EF4-FFF2-40B4-BE49-F238E27FC236}">
                  <a16:creationId xmlns:a16="http://schemas.microsoft.com/office/drawing/2014/main" id="{43F3717E-186C-7248-BBD1-F6CD851817C5}"/>
                </a:ext>
              </a:extLst>
            </p:cNvPr>
            <p:cNvSpPr/>
            <p:nvPr/>
          </p:nvSpPr>
          <p:spPr>
            <a:xfrm>
              <a:off x="365831" y="3031499"/>
              <a:ext cx="413407" cy="409843"/>
            </a:xfrm>
            <a:prstGeom prst="ellipse">
              <a:avLst/>
            </a:prstGeom>
            <a:solidFill>
              <a:srgbClr val="FFD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Kuva 19">
              <a:extLst>
                <a:ext uri="{FF2B5EF4-FFF2-40B4-BE49-F238E27FC236}">
                  <a16:creationId xmlns:a16="http://schemas.microsoft.com/office/drawing/2014/main" id="{9F9C8D4B-2760-064A-AD73-56089219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8" y="3168041"/>
              <a:ext cx="209585" cy="14970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414B19-5352-D648-B13F-FBFA5527499B}"/>
              </a:ext>
            </a:extLst>
          </p:cNvPr>
          <p:cNvGrpSpPr/>
          <p:nvPr/>
        </p:nvGrpSpPr>
        <p:grpSpPr>
          <a:xfrm>
            <a:off x="3976371" y="3332893"/>
            <a:ext cx="568717" cy="563815"/>
            <a:chOff x="2747193" y="2163117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9" name="Ellipsi 21">
              <a:extLst>
                <a:ext uri="{FF2B5EF4-FFF2-40B4-BE49-F238E27FC236}">
                  <a16:creationId xmlns:a16="http://schemas.microsoft.com/office/drawing/2014/main" id="{C89C01ED-D824-8B44-88F6-FDC0C4425BEF}"/>
                </a:ext>
              </a:extLst>
            </p:cNvPr>
            <p:cNvSpPr/>
            <p:nvPr/>
          </p:nvSpPr>
          <p:spPr>
            <a:xfrm>
              <a:off x="2747193" y="2163117"/>
              <a:ext cx="579268" cy="574274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Kuva 22">
              <a:extLst>
                <a:ext uri="{FF2B5EF4-FFF2-40B4-BE49-F238E27FC236}">
                  <a16:creationId xmlns:a16="http://schemas.microsoft.com/office/drawing/2014/main" id="{35790EB7-7C82-9848-BC60-B2B5084C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68" y="2235186"/>
              <a:ext cx="406611" cy="4066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60E0C2-4414-5E43-85E7-343AA4FD5F9B}"/>
              </a:ext>
            </a:extLst>
          </p:cNvPr>
          <p:cNvGrpSpPr/>
          <p:nvPr/>
        </p:nvGrpSpPr>
        <p:grpSpPr>
          <a:xfrm>
            <a:off x="3976371" y="541714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52" name="Ellipsi 24">
              <a:extLst>
                <a:ext uri="{FF2B5EF4-FFF2-40B4-BE49-F238E27FC236}">
                  <a16:creationId xmlns:a16="http://schemas.microsoft.com/office/drawing/2014/main" id="{19002A67-6CDD-C74D-9E40-11325141DF6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Kuva 25">
              <a:extLst>
                <a:ext uri="{FF2B5EF4-FFF2-40B4-BE49-F238E27FC236}">
                  <a16:creationId xmlns:a16="http://schemas.microsoft.com/office/drawing/2014/main" id="{D0422D0B-8D4A-C747-8C09-D7A3945F8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00C7-A801-1B47-8135-7CC953493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723" y="698896"/>
            <a:ext cx="9906733" cy="116089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64109EA-1864-8E49-ABC7-64DC54FC2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822" y="2153156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FFC4EF9-C56B-8A45-80C9-878DAEDA9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822" y="2595777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92E0A24-1485-3D44-973A-E27AF53A2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4713" y="2153156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6D8B50D-2E5D-6447-8AD8-35EC72726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4713" y="2595777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6AF2D59-9B90-C141-8EFA-072F79E016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54793" y="2153156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C4F2FD3-A2D8-FE44-80F1-C79C7DA34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793" y="2595777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803126AF-4C32-9B40-A2D7-23AB80C34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215" y="3304979"/>
            <a:ext cx="2571743" cy="1058952"/>
          </a:xfrm>
        </p:spPr>
        <p:txBody>
          <a:bodyPr anchor="ctr">
            <a:noAutofit/>
          </a:bodyPr>
          <a:lstStyle>
            <a:lvl1pPr marL="0" indent="0">
              <a:buNone/>
              <a:defRPr sz="117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en-FI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BE894E8-1B14-054B-85E3-A6DD81D94A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351080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2AE253F-88DF-234E-8D3C-9B79AAD9AF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401449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EBFE81A-8019-7F46-B099-6D47823901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2856" y="5417149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04D977A-318C-2A4F-9693-532F6D65D9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68252" y="3479938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6454D8E-1F12-2742-8DB2-0AC21B6D4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8253" y="3774927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5FED65-0FB0-AB44-B4D1-D399385C78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8252" y="4529825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90BFAC46-BC1F-D741-A51F-40C34AE2BA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8253" y="4824814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5A2A061-769E-9245-8639-A31B7DD112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68252" y="5540206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99A07E36-112B-B94B-B6F8-59AFB5B151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68253" y="5835195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FA4340-C723-A040-804F-746189DFD75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954737" y="3016252"/>
            <a:ext cx="3705983" cy="36749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364566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tkimuksen toteut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D1B0BA-DFBC-D641-B9D5-1AD4C7CF57BF}"/>
              </a:ext>
            </a:extLst>
          </p:cNvPr>
          <p:cNvCxnSpPr/>
          <p:nvPr userDrawn="1"/>
        </p:nvCxnSpPr>
        <p:spPr>
          <a:xfrm>
            <a:off x="9519297" y="2311243"/>
            <a:ext cx="782592" cy="0"/>
          </a:xfrm>
          <a:prstGeom prst="line">
            <a:avLst/>
          </a:prstGeom>
          <a:ln w="1270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E96BD5-CF0D-A543-AB49-B2139A406F66}"/>
              </a:ext>
            </a:extLst>
          </p:cNvPr>
          <p:cNvCxnSpPr/>
          <p:nvPr userDrawn="1"/>
        </p:nvCxnSpPr>
        <p:spPr>
          <a:xfrm flipH="1">
            <a:off x="7916796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8E081C-32F7-A34F-A722-82DD9CD187D7}"/>
              </a:ext>
            </a:extLst>
          </p:cNvPr>
          <p:cNvCxnSpPr/>
          <p:nvPr userDrawn="1"/>
        </p:nvCxnSpPr>
        <p:spPr>
          <a:xfrm flipH="1">
            <a:off x="3950893" y="3650520"/>
            <a:ext cx="0" cy="320748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 userDrawn="1"/>
        </p:nvCxnSpPr>
        <p:spPr>
          <a:xfrm>
            <a:off x="-9" y="3650520"/>
            <a:ext cx="1188270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4126" y="1247167"/>
            <a:ext cx="6326167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9047" y="1822197"/>
            <a:ext cx="6331247" cy="1398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126" y="4190040"/>
            <a:ext cx="2386815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048" y="4765070"/>
            <a:ext cx="2388731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28DC7720-A0C2-9C4A-99B4-3742B35C5C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31" y="4182025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D97073D-2708-8042-BB4E-8301CB74E8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2153" y="4757055"/>
            <a:ext cx="3128137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5926738-FD72-5548-8B77-0CCF67EB7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3767" y="4205784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0F3C2483-2294-544D-8BED-8DBC2CB3E0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6220" y="4765071"/>
            <a:ext cx="3128137" cy="839008"/>
          </a:xfrm>
        </p:spPr>
        <p:txBody>
          <a:bodyPr>
            <a:noAutofit/>
          </a:bodyPr>
          <a:lstStyle>
            <a:lvl1pPr marL="0" indent="0">
              <a:buNone/>
              <a:defRPr sz="5867" b="1"/>
            </a:lvl1pPr>
          </a:lstStyle>
          <a:p>
            <a:pPr lvl="0"/>
            <a:r>
              <a:rPr lang="en-GB"/>
              <a:t>Click to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B9CE4D4E-AFD1-0D42-BCA6-4332EE5F25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25006" y="1253921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6A8027BA-A0E9-9C42-B34B-A678CF5853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16220" y="5618667"/>
            <a:ext cx="3128137" cy="8336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80C277C3-3B32-8847-B62E-6C98D805E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931" y="1952153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A976B6C1-C44E-2C42-8095-F2824C521F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29757" y="1962329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BB973D7F-35D5-9F4A-8073-77E7FD57D3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31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D1EA366F-B117-EA46-B1B4-3976DF18D4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29757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0AF75FD-2F4E-6845-B285-9E626EA386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154" y="2383659"/>
            <a:ext cx="1018956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067" b="0"/>
            </a:lvl1pPr>
          </a:lstStyle>
          <a:p>
            <a:pPr lvl="0"/>
            <a:r>
              <a:rPr lang="en-GB" err="1"/>
              <a:t>pvm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2451902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AILU 3 sisältöä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1373" y="1535117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1373" y="2348884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6" y="6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7" y="6378239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2"/>
          </p:nvPr>
        </p:nvSpPr>
        <p:spPr>
          <a:xfrm>
            <a:off x="4225357" y="1525404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rgbClr val="FF6A10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3"/>
          <p:cNvSpPr>
            <a:spLocks noGrp="1"/>
          </p:cNvSpPr>
          <p:nvPr>
            <p:ph sz="half" idx="13"/>
          </p:nvPr>
        </p:nvSpPr>
        <p:spPr>
          <a:xfrm>
            <a:off x="4225357" y="2339172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4"/>
          </p:nvPr>
        </p:nvSpPr>
        <p:spPr>
          <a:xfrm>
            <a:off x="8011189" y="1525404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rgbClr val="FF6A10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Sisällön paikkamerkki 3"/>
          <p:cNvSpPr>
            <a:spLocks noGrp="1"/>
          </p:cNvSpPr>
          <p:nvPr>
            <p:ph sz="half" idx="15"/>
          </p:nvPr>
        </p:nvSpPr>
        <p:spPr>
          <a:xfrm>
            <a:off x="8011189" y="2339172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8445022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utkimuksen toteu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B0E4911-7427-7148-BF98-1A1C76C707A1}"/>
              </a:ext>
            </a:extLst>
          </p:cNvPr>
          <p:cNvSpPr txBox="1"/>
          <p:nvPr/>
        </p:nvSpPr>
        <p:spPr>
          <a:xfrm rot="5400000">
            <a:off x="10616472" y="5163650"/>
            <a:ext cx="2844800" cy="3062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D1B0BA-DFBC-D641-B9D5-1AD4C7CF57BF}"/>
              </a:ext>
            </a:extLst>
          </p:cNvPr>
          <p:cNvCxnSpPr/>
          <p:nvPr/>
        </p:nvCxnSpPr>
        <p:spPr>
          <a:xfrm>
            <a:off x="9519297" y="2311243"/>
            <a:ext cx="782592" cy="0"/>
          </a:xfrm>
          <a:prstGeom prst="line">
            <a:avLst/>
          </a:prstGeom>
          <a:ln w="1270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E96BD5-CF0D-A543-AB49-B2139A406F66}"/>
              </a:ext>
            </a:extLst>
          </p:cNvPr>
          <p:cNvCxnSpPr/>
          <p:nvPr/>
        </p:nvCxnSpPr>
        <p:spPr>
          <a:xfrm flipH="1">
            <a:off x="7916796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8E081C-32F7-A34F-A722-82DD9CD187D7}"/>
              </a:ext>
            </a:extLst>
          </p:cNvPr>
          <p:cNvCxnSpPr/>
          <p:nvPr/>
        </p:nvCxnSpPr>
        <p:spPr>
          <a:xfrm flipH="1">
            <a:off x="3950893" y="3650520"/>
            <a:ext cx="0" cy="320748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/>
        </p:nvCxnSpPr>
        <p:spPr>
          <a:xfrm>
            <a:off x="-9" y="3650520"/>
            <a:ext cx="1188270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4127" y="1247168"/>
            <a:ext cx="6326167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9049" y="1822197"/>
            <a:ext cx="6331247" cy="1398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127" y="4190041"/>
            <a:ext cx="2386815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049" y="4765071"/>
            <a:ext cx="2388731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28DC7720-A0C2-9C4A-99B4-3742B35C5C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31" y="4182025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D97073D-2708-8042-BB4E-8301CB74E8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2154" y="4757055"/>
            <a:ext cx="3128137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5926738-FD72-5548-8B77-0CCF67EB7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3767" y="4205784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0F3C2483-2294-544D-8BED-8DBC2CB3E0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6221" y="4765071"/>
            <a:ext cx="3128137" cy="839008"/>
          </a:xfrm>
        </p:spPr>
        <p:txBody>
          <a:bodyPr>
            <a:noAutofit/>
          </a:bodyPr>
          <a:lstStyle>
            <a:lvl1pPr marL="0" indent="0">
              <a:buNone/>
              <a:defRPr sz="5867" b="1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B9CE4D4E-AFD1-0D42-BCA6-4332EE5F25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25007" y="1253921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6A8027BA-A0E9-9C42-B34B-A678CF5853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6221" y="5618668"/>
            <a:ext cx="3128137" cy="8336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fi-FI"/>
              <a:t>Muokkaa tekstin napsauttamalla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80C277C3-3B32-8847-B62E-6C98D805E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931" y="1952153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A976B6C1-C44E-2C42-8095-F2824C521F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29758" y="1962329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BB973D7F-35D5-9F4A-8073-77E7FD57D3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31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D1EA366F-B117-EA46-B1B4-3976DF18D4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29758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0AF75FD-2F4E-6845-B285-9E626EA386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155" y="2383660"/>
            <a:ext cx="1018956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067" b="0"/>
            </a:lvl1pPr>
          </a:lstStyle>
          <a:p>
            <a:pPr lvl="0"/>
            <a:r>
              <a:rPr lang="en-GB" err="1"/>
              <a:t>pvm</a:t>
            </a:r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030973-210B-E011-33CC-10102BE1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21661091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B0E4911-7427-7148-BF98-1A1C76C707A1}"/>
              </a:ext>
            </a:extLst>
          </p:cNvPr>
          <p:cNvSpPr txBox="1"/>
          <p:nvPr/>
        </p:nvSpPr>
        <p:spPr>
          <a:xfrm rot="5400000">
            <a:off x="10616472" y="5163650"/>
            <a:ext cx="2844800" cy="3062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6F8F2A-9FC7-124C-AB0F-5F5DC3C96E11}"/>
              </a:ext>
            </a:extLst>
          </p:cNvPr>
          <p:cNvCxnSpPr/>
          <p:nvPr/>
        </p:nvCxnSpPr>
        <p:spPr>
          <a:xfrm flipH="1">
            <a:off x="7731509" y="1861561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4D2333-FB62-DF47-A3EB-0B9220FC6812}"/>
              </a:ext>
            </a:extLst>
          </p:cNvPr>
          <p:cNvCxnSpPr/>
          <p:nvPr/>
        </p:nvCxnSpPr>
        <p:spPr>
          <a:xfrm flipH="1">
            <a:off x="3578943" y="1861561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99DB7F-425E-8545-BD7C-CCEAF2CCA8D6}"/>
              </a:ext>
            </a:extLst>
          </p:cNvPr>
          <p:cNvCxnSpPr/>
          <p:nvPr/>
        </p:nvCxnSpPr>
        <p:spPr>
          <a:xfrm flipH="1">
            <a:off x="755882" y="1870388"/>
            <a:ext cx="11128143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5C51EE7-E66E-3141-A998-92216E6A13B7}"/>
              </a:ext>
            </a:extLst>
          </p:cNvPr>
          <p:cNvSpPr/>
          <p:nvPr/>
        </p:nvSpPr>
        <p:spPr>
          <a:xfrm rot="5400000">
            <a:off x="3465243" y="4900666"/>
            <a:ext cx="1591876" cy="5687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36DFF">
                  <a:alpha val="80000"/>
                </a:srgbClr>
              </a:gs>
              <a:gs pos="100000">
                <a:srgbClr val="FFD6A9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C04AA45-58ED-5549-A2D7-1236BB4AA203}"/>
              </a:ext>
            </a:extLst>
          </p:cNvPr>
          <p:cNvSpPr/>
          <p:nvPr/>
        </p:nvSpPr>
        <p:spPr>
          <a:xfrm rot="5400000">
            <a:off x="3456190" y="3853547"/>
            <a:ext cx="1610017" cy="5687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D9C">
                  <a:alpha val="79891"/>
                </a:srgbClr>
              </a:gs>
              <a:gs pos="100000">
                <a:srgbClr val="FFD6A9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C4054B-8ABE-1E49-847F-513B9368CE2F}"/>
              </a:ext>
            </a:extLst>
          </p:cNvPr>
          <p:cNvGrpSpPr/>
          <p:nvPr/>
        </p:nvGrpSpPr>
        <p:grpSpPr>
          <a:xfrm>
            <a:off x="3976371" y="4375021"/>
            <a:ext cx="568717" cy="563815"/>
            <a:chOff x="365831" y="3031499"/>
            <a:chExt cx="413407" cy="409843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2" name="Ellipsi 18">
              <a:extLst>
                <a:ext uri="{FF2B5EF4-FFF2-40B4-BE49-F238E27FC236}">
                  <a16:creationId xmlns:a16="http://schemas.microsoft.com/office/drawing/2014/main" id="{43F3717E-186C-7248-BBD1-F6CD851817C5}"/>
                </a:ext>
              </a:extLst>
            </p:cNvPr>
            <p:cNvSpPr/>
            <p:nvPr/>
          </p:nvSpPr>
          <p:spPr>
            <a:xfrm>
              <a:off x="365831" y="3031499"/>
              <a:ext cx="413407" cy="409843"/>
            </a:xfrm>
            <a:prstGeom prst="ellipse">
              <a:avLst/>
            </a:prstGeom>
            <a:solidFill>
              <a:srgbClr val="FFD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Kuva 19">
              <a:extLst>
                <a:ext uri="{FF2B5EF4-FFF2-40B4-BE49-F238E27FC236}">
                  <a16:creationId xmlns:a16="http://schemas.microsoft.com/office/drawing/2014/main" id="{9F9C8D4B-2760-064A-AD73-56089219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8" y="3168041"/>
              <a:ext cx="209585" cy="14970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414B19-5352-D648-B13F-FBFA5527499B}"/>
              </a:ext>
            </a:extLst>
          </p:cNvPr>
          <p:cNvGrpSpPr/>
          <p:nvPr/>
        </p:nvGrpSpPr>
        <p:grpSpPr>
          <a:xfrm>
            <a:off x="3976371" y="3332893"/>
            <a:ext cx="568717" cy="563815"/>
            <a:chOff x="2747193" y="2163117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9" name="Ellipsi 21">
              <a:extLst>
                <a:ext uri="{FF2B5EF4-FFF2-40B4-BE49-F238E27FC236}">
                  <a16:creationId xmlns:a16="http://schemas.microsoft.com/office/drawing/2014/main" id="{C89C01ED-D824-8B44-88F6-FDC0C4425BEF}"/>
                </a:ext>
              </a:extLst>
            </p:cNvPr>
            <p:cNvSpPr/>
            <p:nvPr/>
          </p:nvSpPr>
          <p:spPr>
            <a:xfrm>
              <a:off x="2747193" y="2163117"/>
              <a:ext cx="579268" cy="574274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Kuva 22">
              <a:extLst>
                <a:ext uri="{FF2B5EF4-FFF2-40B4-BE49-F238E27FC236}">
                  <a16:creationId xmlns:a16="http://schemas.microsoft.com/office/drawing/2014/main" id="{35790EB7-7C82-9848-BC60-B2B5084C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68" y="2235186"/>
              <a:ext cx="406611" cy="4066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60E0C2-4414-5E43-85E7-343AA4FD5F9B}"/>
              </a:ext>
            </a:extLst>
          </p:cNvPr>
          <p:cNvGrpSpPr/>
          <p:nvPr/>
        </p:nvGrpSpPr>
        <p:grpSpPr>
          <a:xfrm>
            <a:off x="3976371" y="541714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52" name="Ellipsi 24">
              <a:extLst>
                <a:ext uri="{FF2B5EF4-FFF2-40B4-BE49-F238E27FC236}">
                  <a16:creationId xmlns:a16="http://schemas.microsoft.com/office/drawing/2014/main" id="{19002A67-6CDD-C74D-9E40-11325141DF6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Kuva 25">
              <a:extLst>
                <a:ext uri="{FF2B5EF4-FFF2-40B4-BE49-F238E27FC236}">
                  <a16:creationId xmlns:a16="http://schemas.microsoft.com/office/drawing/2014/main" id="{D0422D0B-8D4A-C747-8C09-D7A3945F8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00C7-A801-1B47-8135-7CC953493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723" y="698896"/>
            <a:ext cx="9906733" cy="116089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64109EA-1864-8E49-ABC7-64DC54FC2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822" y="2153156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FFC4EF9-C56B-8A45-80C9-878DAEDA9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822" y="2595777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92E0A24-1485-3D44-973A-E27AF53A2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4713" y="2153156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6D8B50D-2E5D-6447-8AD8-35EC72726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4713" y="2595777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6AF2D59-9B90-C141-8EFA-072F79E016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54793" y="2153156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C4F2FD3-A2D8-FE44-80F1-C79C7DA34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793" y="2595777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803126AF-4C32-9B40-A2D7-23AB80C34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215" y="3304979"/>
            <a:ext cx="2571743" cy="1058952"/>
          </a:xfrm>
        </p:spPr>
        <p:txBody>
          <a:bodyPr anchor="ctr">
            <a:noAutofit/>
          </a:bodyPr>
          <a:lstStyle>
            <a:lvl1pPr marL="0" indent="0">
              <a:buNone/>
              <a:defRPr sz="117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en-FI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BE894E8-1B14-054B-85E3-A6DD81D94A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351080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2AE253F-88DF-234E-8D3C-9B79AAD9AF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401449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EBFE81A-8019-7F46-B099-6D47823901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2856" y="5417149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04D977A-318C-2A4F-9693-532F6D65D9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68252" y="3479938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6454D8E-1F12-2742-8DB2-0AC21B6D4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8253" y="3774927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5FED65-0FB0-AB44-B4D1-D399385C78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8252" y="4529825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90BFAC46-BC1F-D741-A51F-40C34AE2BA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8253" y="4824814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5A2A061-769E-9245-8639-A31B7DD112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68252" y="5540206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99A07E36-112B-B94B-B6F8-59AFB5B151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68253" y="5835195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FA4340-C723-A040-804F-746189DFD75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954737" y="3016252"/>
            <a:ext cx="3705983" cy="36749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99817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utkimuksen toteut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r>
              <a:rPr lang="fi-FI"/>
              <a:t>Henkilöstötutkimus 2022 / Tuusulan kunta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 userDrawn="1"/>
        </p:nvCxnSpPr>
        <p:spPr>
          <a:xfrm>
            <a:off x="4202932" y="3650520"/>
            <a:ext cx="767976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9635" y="1229276"/>
            <a:ext cx="2318912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4682" y="1785007"/>
            <a:ext cx="2320773" cy="467177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1235" y="1229275"/>
            <a:ext cx="2258293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157" y="1785009"/>
            <a:ext cx="2263371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683C96-6195-584F-BCA5-8BDE6A4024EF}"/>
              </a:ext>
            </a:extLst>
          </p:cNvPr>
          <p:cNvCxnSpPr/>
          <p:nvPr userDrawn="1"/>
        </p:nvCxnSpPr>
        <p:spPr>
          <a:xfrm flipH="1">
            <a:off x="4202931" y="703768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0FAEB1-5BAD-5445-9782-FBC7644268AC}"/>
              </a:ext>
            </a:extLst>
          </p:cNvPr>
          <p:cNvCxnSpPr/>
          <p:nvPr userDrawn="1"/>
        </p:nvCxnSpPr>
        <p:spPr>
          <a:xfrm flipH="1">
            <a:off x="7668228" y="703768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BD342B26-C168-5A49-8A28-D338BD0B4787}"/>
              </a:ext>
            </a:extLst>
          </p:cNvPr>
          <p:cNvSpPr/>
          <p:nvPr userDrawn="1"/>
        </p:nvSpPr>
        <p:spPr>
          <a:xfrm>
            <a:off x="3873436" y="1031052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pic>
        <p:nvPicPr>
          <p:cNvPr id="58" name="Kuva 7">
            <a:extLst>
              <a:ext uri="{FF2B5EF4-FFF2-40B4-BE49-F238E27FC236}">
                <a16:creationId xmlns:a16="http://schemas.microsoft.com/office/drawing/2014/main" id="{A560B773-48CF-A14D-9B2D-FBFFA8492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466" y="1139082"/>
            <a:ext cx="450356" cy="45035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A998A5-D5AB-6944-9644-73E21E478C6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03A02E28-26E1-1E47-98A8-B776E73516A2}"/>
              </a:ext>
            </a:extLst>
          </p:cNvPr>
          <p:cNvSpPr/>
          <p:nvPr userDrawn="1"/>
        </p:nvSpPr>
        <p:spPr>
          <a:xfrm>
            <a:off x="404931" y="1026975"/>
            <a:ext cx="668195" cy="668195"/>
          </a:xfrm>
          <a:prstGeom prst="ellipse">
            <a:avLst/>
          </a:prstGeom>
          <a:solidFill>
            <a:srgbClr val="FFD6A9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1FD9135-8185-6A42-9F1D-2786593A406D}"/>
              </a:ext>
            </a:extLst>
          </p:cNvPr>
          <p:cNvSpPr/>
          <p:nvPr userDrawn="1"/>
        </p:nvSpPr>
        <p:spPr>
          <a:xfrm>
            <a:off x="7331600" y="1028756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pic>
        <p:nvPicPr>
          <p:cNvPr id="63" name="Kuva 5">
            <a:extLst>
              <a:ext uri="{FF2B5EF4-FFF2-40B4-BE49-F238E27FC236}">
                <a16:creationId xmlns:a16="http://schemas.microsoft.com/office/drawing/2014/main" id="{DA71196C-05EA-F24F-A839-747698EE98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0045" y="1215607"/>
            <a:ext cx="449523" cy="292712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F167FFC4-1E21-8A47-9D02-BECFE1D08EF2}"/>
              </a:ext>
            </a:extLst>
          </p:cNvPr>
          <p:cNvSpPr/>
          <p:nvPr userDrawn="1"/>
        </p:nvSpPr>
        <p:spPr>
          <a:xfrm>
            <a:off x="3866936" y="4002123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pic>
        <p:nvPicPr>
          <p:cNvPr id="65" name="Kuva 8">
            <a:extLst>
              <a:ext uri="{FF2B5EF4-FFF2-40B4-BE49-F238E27FC236}">
                <a16:creationId xmlns:a16="http://schemas.microsoft.com/office/drawing/2014/main" id="{A8F006FD-1691-7E4D-928A-D2D9ED0FC4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5293" y="4165329"/>
            <a:ext cx="329699" cy="340000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4D95FB5A-58AD-E74F-B7C6-2CA383A06CBC}"/>
              </a:ext>
            </a:extLst>
          </p:cNvPr>
          <p:cNvSpPr/>
          <p:nvPr userDrawn="1"/>
        </p:nvSpPr>
        <p:spPr>
          <a:xfrm>
            <a:off x="7345960" y="4002123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pic>
        <p:nvPicPr>
          <p:cNvPr id="67" name="Kuva 9">
            <a:extLst>
              <a:ext uri="{FF2B5EF4-FFF2-40B4-BE49-F238E27FC236}">
                <a16:creationId xmlns:a16="http://schemas.microsoft.com/office/drawing/2014/main" id="{1244A417-0343-F342-907C-F72D58EA10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1219" y="4169494"/>
            <a:ext cx="375896" cy="331673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711783E-CBF6-9B4A-BB80-28A11F6C38D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ullseye outline">
            <a:extLst>
              <a:ext uri="{FF2B5EF4-FFF2-40B4-BE49-F238E27FC236}">
                <a16:creationId xmlns:a16="http://schemas.microsoft.com/office/drawing/2014/main" id="{E7FEE0CC-300E-6041-BDDF-508924514ED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9591" y="1077973"/>
            <a:ext cx="567651" cy="567651"/>
          </a:xfrm>
          <a:prstGeom prst="rect">
            <a:avLst/>
          </a:prstGeom>
        </p:spPr>
      </p:pic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228207EA-BFCF-CE41-BCC6-EBDC0D7BB3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2008" y="1229277"/>
            <a:ext cx="2224216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AA3D3CE-9C15-664C-B477-8DB61D6626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6931" y="1785009"/>
            <a:ext cx="2220020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AA2E888-118D-5045-A25B-3557B95E6F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5486" y="4205784"/>
            <a:ext cx="2274041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8DF469CC-F643-2343-8EDC-9CD7DDBC11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0408" y="4761517"/>
            <a:ext cx="2274037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2035606E-FA98-C44A-94FD-E6D27FBAD8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71637" y="4205785"/>
            <a:ext cx="2224216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76" name="Text Placeholder 9">
            <a:extLst>
              <a:ext uri="{FF2B5EF4-FFF2-40B4-BE49-F238E27FC236}">
                <a16:creationId xmlns:a16="http://schemas.microsoft.com/office/drawing/2014/main" id="{E9FDF205-AE13-514A-8BDB-26B77CABAC8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66561" y="4761517"/>
            <a:ext cx="2220020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6911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7898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3729" y="1194065"/>
            <a:ext cx="10207008" cy="51784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814DFD99-A3FE-2F4D-9329-9228E72BC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544836" y="3277647"/>
            <a:ext cx="4988073" cy="30625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26615320-9CFA-A64F-A023-7AE0FCDB5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8625" y="166883"/>
            <a:ext cx="298968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857027-099E-9740-966F-CB4612204900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8FB40C-F5E9-5B4A-8596-288FE2939D2F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37CC5E-E9BC-444B-A124-0B67B2F77DA9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F19E60-043E-F44B-9FF9-DCDD44A25984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A4FE76-81FF-324C-9964-9D67E93BB075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4C2D4D3-C5A9-0046-8B12-08261F84B484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1247098" y="111577"/>
            <a:ext cx="519241" cy="4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3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</p:sldLayoutIdLst>
  <p:transition/>
  <p:hf sldNum="0" hdr="0" ftr="0"/>
  <p:txStyles>
    <p:titleStyle>
      <a:lvl1pPr algn="l" defTabSz="544230" rtl="0" eaLnBrk="1" latinLnBrk="0" hangingPunct="1">
        <a:spcBef>
          <a:spcPct val="0"/>
        </a:spcBef>
        <a:buNone/>
        <a:defRPr sz="373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08174" indent="-408174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867" kern="1200">
          <a:solidFill>
            <a:schemeClr val="tx1"/>
          </a:solidFill>
          <a:latin typeface="Arial"/>
          <a:ea typeface="+mn-ea"/>
          <a:cs typeface="Arial"/>
        </a:defRPr>
      </a:lvl1pPr>
      <a:lvl2pPr marL="884375" indent="-340145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3333" kern="1200">
          <a:solidFill>
            <a:schemeClr val="tx1"/>
          </a:solidFill>
          <a:latin typeface="Arial"/>
          <a:ea typeface="+mn-ea"/>
          <a:cs typeface="Arial"/>
        </a:defRPr>
      </a:lvl2pPr>
      <a:lvl3pPr marL="1360577" indent="-272116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Arial"/>
          <a:ea typeface="+mn-ea"/>
          <a:cs typeface="Arial"/>
        </a:defRPr>
      </a:lvl3pPr>
      <a:lvl4pPr marL="1904808" indent="-272116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449039" indent="-272116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993269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01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31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63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30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62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693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923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155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385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617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847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3729" y="1194065"/>
            <a:ext cx="10207008" cy="51784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814DFD99-A3FE-2F4D-9329-9228E72BC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544836" y="3277647"/>
            <a:ext cx="4988073" cy="30625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26615320-9CFA-A64F-A023-7AE0FCDB5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8625" y="166883"/>
            <a:ext cx="298968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857027-099E-9740-966F-CB4612204900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8FB40C-F5E9-5B4A-8596-288FE2939D2F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37CC5E-E9BC-444B-A124-0B67B2F77DA9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F19E60-043E-F44B-9FF9-DCDD44A25984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A4FE76-81FF-324C-9964-9D67E93BB075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4C2D4D3-C5A9-0046-8B12-08261F84B484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11247098" y="111577"/>
            <a:ext cx="519241" cy="4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</p:sldLayoutIdLst>
  <p:transition/>
  <p:hf sldNum="0" hdr="0" ftr="0"/>
  <p:txStyles>
    <p:titleStyle>
      <a:lvl1pPr algn="l" defTabSz="544230" rtl="0" eaLnBrk="1" latinLnBrk="0" hangingPunct="1">
        <a:spcBef>
          <a:spcPct val="0"/>
        </a:spcBef>
        <a:buNone/>
        <a:defRPr sz="373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08174" indent="-408174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867" kern="1200">
          <a:solidFill>
            <a:schemeClr val="tx1"/>
          </a:solidFill>
          <a:latin typeface="Arial"/>
          <a:ea typeface="+mn-ea"/>
          <a:cs typeface="Arial"/>
        </a:defRPr>
      </a:lvl1pPr>
      <a:lvl2pPr marL="884375" indent="-340145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3333" kern="1200">
          <a:solidFill>
            <a:schemeClr val="tx1"/>
          </a:solidFill>
          <a:latin typeface="Arial"/>
          <a:ea typeface="+mn-ea"/>
          <a:cs typeface="Arial"/>
        </a:defRPr>
      </a:lvl2pPr>
      <a:lvl3pPr marL="1360577" indent="-272116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Arial"/>
          <a:ea typeface="+mn-ea"/>
          <a:cs typeface="Arial"/>
        </a:defRPr>
      </a:lvl3pPr>
      <a:lvl4pPr marL="1904808" indent="-272116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449039" indent="-272116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993269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01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31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63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30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62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693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923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155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385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617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847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726335-46EC-C044-970A-1BB37094A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/>
              <a:t>Raportti | Riihimäen kaupunki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C7E6C-7798-0949-80CB-944EED324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540505" cy="5650377"/>
          </a:xfrm>
        </p:spPr>
        <p:txBody>
          <a:bodyPr>
            <a:noAutofit/>
          </a:bodyPr>
          <a:lstStyle/>
          <a:p>
            <a:r>
              <a:rPr lang="fi-FI" sz="5867"/>
              <a:t>Henkilöstökysely </a:t>
            </a:r>
            <a:r>
              <a:rPr lang="fi-FI" sz="5867" b="0"/>
              <a:t>/</a:t>
            </a:r>
            <a:r>
              <a:rPr lang="fi-FI" sz="4267" b="0"/>
              <a:t>Tulosraportti</a:t>
            </a:r>
            <a:endParaRPr lang="fi-FI" b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331FF84-62A2-C3E8-DB29-405E3E80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05" y="1645399"/>
            <a:ext cx="2520951" cy="80645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3B149AC-567C-D57F-C3F2-047F37094FD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651" y="4734949"/>
            <a:ext cx="1115665" cy="1121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7EC6B6-3D05-538B-8D65-60E80DE4727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651" y="5873473"/>
            <a:ext cx="1164437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0662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Motivaatio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10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BDE96E-7BED-E2E4-2623-42D9D26C5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889173"/>
              </p:ext>
            </p:extLst>
          </p:nvPr>
        </p:nvGraphicFramePr>
        <p:xfrm>
          <a:off x="227462" y="1173709"/>
          <a:ext cx="8488909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69FFDF92-99F9-0B76-39C9-E7F36CBD2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691287"/>
              </p:ext>
            </p:extLst>
          </p:nvPr>
        </p:nvGraphicFramePr>
        <p:xfrm>
          <a:off x="8425877" y="1173709"/>
          <a:ext cx="3239068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284FFC5-960B-D0EC-53E1-EE3816561DA8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7" name="Kuva 6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E78243B1-4EB9-7C32-9781-7675BB68404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162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Työn sisältö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11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BDE96E-7BED-E2E4-2623-42D9D26C5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090077"/>
              </p:ext>
            </p:extLst>
          </p:nvPr>
        </p:nvGraphicFramePr>
        <p:xfrm>
          <a:off x="227462" y="1173709"/>
          <a:ext cx="8488909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69FFDF92-99F9-0B76-39C9-E7F36CBD2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4970813"/>
              </p:ext>
            </p:extLst>
          </p:nvPr>
        </p:nvGraphicFramePr>
        <p:xfrm>
          <a:off x="8425877" y="1173709"/>
          <a:ext cx="3239068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284FFC5-960B-D0EC-53E1-EE3816561DA8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7" name="Kuva 6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C77635C0-4D76-5C7F-81BA-797AB2F53A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982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Työkyky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12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58861AD-51F4-AE0E-2F5B-8B54663BA6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966045"/>
              </p:ext>
            </p:extLst>
          </p:nvPr>
        </p:nvGraphicFramePr>
        <p:xfrm>
          <a:off x="227462" y="1173709"/>
          <a:ext cx="8507105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24EE4A94-3EBD-643A-373D-4904C774A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445557"/>
              </p:ext>
            </p:extLst>
          </p:nvPr>
        </p:nvGraphicFramePr>
        <p:xfrm>
          <a:off x="8425877" y="1173709"/>
          <a:ext cx="3239068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3D6820C6-AE2B-63DD-BFF2-8910F0165717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5" name="Kuva 4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BDFBD79E-73C1-5466-1908-636DC5F12E7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673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Lähiesihenkilön johtaminen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13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0FCDF8-054A-4602-3349-234FAAF52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438913"/>
              </p:ext>
            </p:extLst>
          </p:nvPr>
        </p:nvGraphicFramePr>
        <p:xfrm>
          <a:off x="227462" y="997528"/>
          <a:ext cx="8498007" cy="5465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D2FFFAE4-81F0-2B11-39F6-DA1574C2B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040462"/>
              </p:ext>
            </p:extLst>
          </p:nvPr>
        </p:nvGraphicFramePr>
        <p:xfrm>
          <a:off x="8425877" y="997528"/>
          <a:ext cx="3239068" cy="5465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913C9C6-0394-DCDF-BFB5-ED1401FC34A7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7" name="Kuva 6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A2E4B628-5E02-42D4-5417-CB1FEEA38B9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896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A8F3AA-4E88-4BD1-A0B4-168F04542D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fi-FI" sz="3733"/>
              <a:t>Feelback projektiryhmä</a:t>
            </a:r>
          </a:p>
          <a:p>
            <a:endParaRPr lang="fi-FI" sz="2667" b="0"/>
          </a:p>
          <a:p>
            <a:r>
              <a:rPr lang="fi-FI" sz="2667" b="0"/>
              <a:t>Juha Järvi, Myyntijohtaja</a:t>
            </a:r>
          </a:p>
          <a:p>
            <a:r>
              <a:rPr lang="fi-FI" sz="2667" b="0"/>
              <a:t>Marko Hietala, Asiakkuusjohtaja</a:t>
            </a:r>
          </a:p>
          <a:p>
            <a:r>
              <a:rPr lang="fi-FI" sz="2667" b="0"/>
              <a:t>Nea Miettinen-Paavola, Projektipäällikkö</a:t>
            </a:r>
          </a:p>
          <a:p>
            <a:r>
              <a:rPr lang="fi-FI" sz="2667" b="0"/>
              <a:t>Tuomas Soronen, Tekninen projektipäällikkö</a:t>
            </a:r>
          </a:p>
          <a:p>
            <a:endParaRPr lang="fi-FI" sz="2667" b="0"/>
          </a:p>
          <a:p>
            <a:endParaRPr lang="fi-FI" sz="2667" b="0"/>
          </a:p>
          <a:p>
            <a:endParaRPr lang="fi-FI" sz="2667" b="0"/>
          </a:p>
          <a:p>
            <a:r>
              <a:rPr lang="fi-FI" sz="2667" b="0"/>
              <a:t>www.feelback.com</a:t>
            </a:r>
          </a:p>
          <a:p>
            <a:r>
              <a:rPr lang="fi-FI" sz="2667" b="0"/>
              <a:t>info@feelback.com</a:t>
            </a:r>
          </a:p>
          <a:p>
            <a:r>
              <a:rPr lang="fi-FI" sz="2667" b="0"/>
              <a:t>0207 433 980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26B94E9-7FE8-2046-3BD9-02203228250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651" y="4734949"/>
            <a:ext cx="1115665" cy="1121761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C3BFD01-F20A-C10A-C63A-37EEAF403AE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651" y="5873473"/>
            <a:ext cx="1164437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318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Taustatietoja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797B786-71BE-4A67-B192-73010C62665F}"/>
              </a:ext>
            </a:extLst>
          </p:cNvPr>
          <p:cNvSpPr txBox="1"/>
          <p:nvPr/>
        </p:nvSpPr>
        <p:spPr>
          <a:xfrm>
            <a:off x="3120383" y="1447819"/>
            <a:ext cx="8568952" cy="46474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914377">
              <a:defRPr/>
            </a:pPr>
            <a:r>
              <a:rPr lang="fi-FI" sz="1400">
                <a:solidFill>
                  <a:srgbClr val="3C3C3B"/>
                </a:solidFill>
                <a:cs typeface="Arial"/>
              </a:rPr>
              <a:t>1 - 6, jossa 1 = täysin eri mieltä ... 6 = täysin samaa mieltä</a:t>
            </a:r>
          </a:p>
          <a:p>
            <a:pPr defTabSz="914377">
              <a:defRPr/>
            </a:pPr>
            <a:endParaRPr lang="fi-FI" sz="1400">
              <a:solidFill>
                <a:srgbClr val="3C3C3B"/>
              </a:solidFill>
              <a:cs typeface="Arial"/>
            </a:endParaRPr>
          </a:p>
          <a:p>
            <a:pPr defTabSz="914377">
              <a:defRPr/>
            </a:pPr>
            <a:endParaRPr lang="fi-FI" sz="1400">
              <a:solidFill>
                <a:srgbClr val="00B050"/>
              </a:solidFill>
              <a:cs typeface="Arial"/>
            </a:endParaRPr>
          </a:p>
          <a:p>
            <a:pPr defTabSz="914377">
              <a:defRPr/>
            </a:pPr>
            <a:endParaRPr lang="fi-FI" sz="1400">
              <a:solidFill>
                <a:srgbClr val="00B050"/>
              </a:solidFill>
              <a:cs typeface="Arial"/>
            </a:endParaRPr>
          </a:p>
          <a:p>
            <a:pPr defTabSz="914377">
              <a:defRPr/>
            </a:pPr>
            <a:r>
              <a:rPr lang="fi-FI" sz="1400">
                <a:solidFill>
                  <a:srgbClr val="00B050"/>
                </a:solidFill>
                <a:cs typeface="Arial"/>
              </a:rPr>
              <a:t>5,0 tai yli &gt; Erinomainen taso</a:t>
            </a:r>
            <a:br>
              <a:rPr lang="fi-FI" sz="1400">
                <a:solidFill>
                  <a:srgbClr val="3C3C3B"/>
                </a:solidFill>
                <a:cs typeface="Arial"/>
              </a:rPr>
            </a:br>
            <a:r>
              <a:rPr lang="fi-FI" sz="1400">
                <a:solidFill>
                  <a:srgbClr val="92D050"/>
                </a:solidFill>
                <a:cs typeface="Arial"/>
              </a:rPr>
              <a:t>4,2 - 4,9 &gt; Hyvä taso</a:t>
            </a:r>
            <a:br>
              <a:rPr lang="fi-FI" sz="1400">
                <a:solidFill>
                  <a:srgbClr val="3C3C3B"/>
                </a:solidFill>
                <a:cs typeface="Arial"/>
              </a:rPr>
            </a:br>
            <a:r>
              <a:rPr lang="fi-FI" sz="1400">
                <a:solidFill>
                  <a:srgbClr val="FFD6A9">
                    <a:lumMod val="90000"/>
                  </a:srgbClr>
                </a:solidFill>
                <a:cs typeface="Arial"/>
              </a:rPr>
              <a:t>3,5 - 4,1 &gt; Tyydyttävä taso</a:t>
            </a:r>
            <a:br>
              <a:rPr lang="fi-FI" sz="1400">
                <a:solidFill>
                  <a:srgbClr val="3C3C3B"/>
                </a:solidFill>
                <a:cs typeface="Arial"/>
              </a:rPr>
            </a:br>
            <a:r>
              <a:rPr lang="fi-FI" sz="1400">
                <a:solidFill>
                  <a:srgbClr val="FFD6A9">
                    <a:lumMod val="50000"/>
                  </a:srgbClr>
                </a:solidFill>
                <a:cs typeface="Arial"/>
              </a:rPr>
              <a:t>Alle 3,5 &gt; Kehittämistarpeita</a:t>
            </a:r>
          </a:p>
          <a:p>
            <a:pPr defTabSz="914377">
              <a:defRPr/>
            </a:pPr>
            <a:endParaRPr lang="fi-FI" sz="1400">
              <a:solidFill>
                <a:srgbClr val="3C3C3B"/>
              </a:solidFill>
              <a:cs typeface="Arial"/>
            </a:endParaRPr>
          </a:p>
          <a:p>
            <a:pPr defTabSz="914377">
              <a:defRPr/>
            </a:pPr>
            <a:endParaRPr lang="fi-FI" sz="1400">
              <a:solidFill>
                <a:srgbClr val="3C3C3B"/>
              </a:solidFill>
              <a:cs typeface="Arial"/>
            </a:endParaRPr>
          </a:p>
          <a:p>
            <a:pPr defTabSz="914377">
              <a:defRPr/>
            </a:pPr>
            <a:r>
              <a:rPr lang="fi-FI" sz="1400">
                <a:solidFill>
                  <a:srgbClr val="3C3C3B"/>
                </a:solidFill>
                <a:cs typeface="Arial"/>
              </a:rPr>
              <a:t>Jos jakauma on tiiviissä kasassa, vastaajilla on suhteellisen yhtenäinen käsitys arvioitavasta toiminnasta.</a:t>
            </a:r>
            <a:br>
              <a:rPr lang="fi-FI" sz="1400">
                <a:solidFill>
                  <a:srgbClr val="3C3C3B"/>
                </a:solidFill>
                <a:cs typeface="Arial"/>
              </a:rPr>
            </a:br>
            <a:r>
              <a:rPr lang="fi-FI" sz="1400">
                <a:solidFill>
                  <a:srgbClr val="3C3C3B"/>
                </a:solidFill>
                <a:cs typeface="Arial"/>
              </a:rPr>
              <a:t>Jos arviot ovat hajallaan, toiminta vaihtelee riippuen henkilöstä ja tilanteesta.</a:t>
            </a:r>
            <a:br>
              <a:rPr lang="fi-FI" sz="1400">
                <a:solidFill>
                  <a:srgbClr val="3C3C3B"/>
                </a:solidFill>
                <a:cs typeface="Arial"/>
              </a:rPr>
            </a:br>
            <a:r>
              <a:rPr lang="fi-FI" sz="1400">
                <a:solidFill>
                  <a:srgbClr val="3C3C3B"/>
                </a:solidFill>
                <a:cs typeface="Arial"/>
              </a:rPr>
              <a:t>Jos arviot ovat asteikon ääripäissä, toiminta on hyvin kaksijakoista.</a:t>
            </a:r>
            <a:br>
              <a:rPr lang="fi-FI" sz="1400">
                <a:solidFill>
                  <a:srgbClr val="3C3C3B"/>
                </a:solidFill>
                <a:cs typeface="Arial"/>
              </a:rPr>
            </a:br>
            <a:br>
              <a:rPr lang="fi-FI" sz="1400">
                <a:solidFill>
                  <a:srgbClr val="3C3C3B"/>
                </a:solidFill>
                <a:cs typeface="Arial"/>
              </a:rPr>
            </a:br>
            <a:endParaRPr lang="fi-FI" sz="1400">
              <a:solidFill>
                <a:srgbClr val="3C3C3B"/>
              </a:solidFill>
              <a:cs typeface="Arial"/>
            </a:endParaRPr>
          </a:p>
          <a:p>
            <a:pPr defTabSz="914377">
              <a:defRPr/>
            </a:pPr>
            <a:r>
              <a:rPr lang="fi-FI" sz="1400" b="1">
                <a:solidFill>
                  <a:srgbClr val="3C3C3B"/>
                </a:solidFill>
                <a:cs typeface="Arial"/>
              </a:rPr>
              <a:t>(Employee Net Promoter Score)</a:t>
            </a:r>
          </a:p>
          <a:p>
            <a:pPr defTabSz="914377">
              <a:defRPr/>
            </a:pPr>
            <a:r>
              <a:rPr lang="fi-FI" sz="1400">
                <a:solidFill>
                  <a:srgbClr val="3C3C3B"/>
                </a:solidFill>
                <a:cs typeface="Arial"/>
              </a:rPr>
              <a:t>Tuloksissa esitetään sekä indeksi että vastausten jakaantuminen (Suosittelijat, Neutraalit, Arvostelijat).</a:t>
            </a:r>
          </a:p>
          <a:p>
            <a:pPr defTabSz="914377">
              <a:defRPr/>
            </a:pPr>
            <a:r>
              <a:rPr lang="fi-FI" sz="1400">
                <a:solidFill>
                  <a:srgbClr val="3C3C3B"/>
                </a:solidFill>
                <a:cs typeface="Arial"/>
              </a:rPr>
              <a:t>Indeksi lasketaan vähentämällä Suosittelijoiden prosenttiosuudesta Arvostelijoiden prosenttiosuus.</a:t>
            </a:r>
          </a:p>
          <a:p>
            <a:pPr defTabSz="914377">
              <a:defRPr/>
            </a:pPr>
            <a:r>
              <a:rPr lang="fi-FI" sz="1400">
                <a:solidFill>
                  <a:srgbClr val="3C3C3B"/>
                </a:solidFill>
                <a:cs typeface="Arial"/>
              </a:rPr>
              <a:t>Indeksi voi olla välillä -100 … +100. </a:t>
            </a:r>
          </a:p>
        </p:txBody>
      </p:sp>
      <p:sp>
        <p:nvSpPr>
          <p:cNvPr id="7" name="Nuoli: Viisikulmio 6">
            <a:extLst>
              <a:ext uri="{FF2B5EF4-FFF2-40B4-BE49-F238E27FC236}">
                <a16:creationId xmlns:a16="http://schemas.microsoft.com/office/drawing/2014/main" id="{5BD4FA6E-9F2F-44E8-88C6-F11FE6036BC1}"/>
              </a:ext>
            </a:extLst>
          </p:cNvPr>
          <p:cNvSpPr/>
          <p:nvPr/>
        </p:nvSpPr>
        <p:spPr>
          <a:xfrm>
            <a:off x="715165" y="2522628"/>
            <a:ext cx="2212483" cy="511361"/>
          </a:xfrm>
          <a:prstGeom prst="homePlat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1" fontAlgn="auto" hangingPunct="1">
              <a:defRPr/>
            </a:pPr>
            <a:endParaRPr lang="fi-FI" err="1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AB2AD4F-978B-4039-9983-E1A730EC63AC}"/>
              </a:ext>
            </a:extLst>
          </p:cNvPr>
          <p:cNvSpPr txBox="1"/>
          <p:nvPr/>
        </p:nvSpPr>
        <p:spPr>
          <a:xfrm>
            <a:off x="715165" y="2623220"/>
            <a:ext cx="235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 eaLnBrk="1" fontAlgn="auto" hangingPunct="1">
              <a:defRPr/>
            </a:pPr>
            <a:r>
              <a:rPr lang="fi-FI" sz="1400">
                <a:solidFill>
                  <a:prstClr val="white"/>
                </a:solidFill>
                <a:cs typeface="Arial" panose="020B0604020202020204" pitchFamily="34" charset="0"/>
              </a:rPr>
              <a:t>KESKIARVOT</a:t>
            </a:r>
          </a:p>
        </p:txBody>
      </p:sp>
      <p:sp>
        <p:nvSpPr>
          <p:cNvPr id="9" name="Nuoli: Viisikulmio 8">
            <a:extLst>
              <a:ext uri="{FF2B5EF4-FFF2-40B4-BE49-F238E27FC236}">
                <a16:creationId xmlns:a16="http://schemas.microsoft.com/office/drawing/2014/main" id="{43BCFDBB-63C9-4900-A8A7-9404A3D31541}"/>
              </a:ext>
            </a:extLst>
          </p:cNvPr>
          <p:cNvSpPr/>
          <p:nvPr/>
        </p:nvSpPr>
        <p:spPr>
          <a:xfrm>
            <a:off x="715165" y="3694428"/>
            <a:ext cx="2212483" cy="511361"/>
          </a:xfrm>
          <a:prstGeom prst="homePlat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1" fontAlgn="auto" hangingPunct="1">
              <a:defRPr/>
            </a:pPr>
            <a:endParaRPr lang="fi-FI" err="1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38A2CE6-84BA-4E93-8A31-74DA9CCF20CA}"/>
              </a:ext>
            </a:extLst>
          </p:cNvPr>
          <p:cNvSpPr txBox="1"/>
          <p:nvPr/>
        </p:nvSpPr>
        <p:spPr>
          <a:xfrm>
            <a:off x="715165" y="3796217"/>
            <a:ext cx="235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 eaLnBrk="1" fontAlgn="auto" hangingPunct="1">
              <a:defRPr/>
            </a:pPr>
            <a:r>
              <a:rPr lang="fi-FI" sz="1400">
                <a:solidFill>
                  <a:prstClr val="white"/>
                </a:solidFill>
                <a:cs typeface="Arial" panose="020B0604020202020204" pitchFamily="34" charset="0"/>
              </a:rPr>
              <a:t>PROSENTTIJAKAUMAT</a:t>
            </a:r>
          </a:p>
        </p:txBody>
      </p:sp>
      <p:sp>
        <p:nvSpPr>
          <p:cNvPr id="12" name="Nuoli: Viisikulmio 11">
            <a:extLst>
              <a:ext uri="{FF2B5EF4-FFF2-40B4-BE49-F238E27FC236}">
                <a16:creationId xmlns:a16="http://schemas.microsoft.com/office/drawing/2014/main" id="{33886BC4-9E7B-4464-9F3F-B82B8A19755D}"/>
              </a:ext>
            </a:extLst>
          </p:cNvPr>
          <p:cNvSpPr/>
          <p:nvPr/>
        </p:nvSpPr>
        <p:spPr>
          <a:xfrm>
            <a:off x="726992" y="4839329"/>
            <a:ext cx="2212483" cy="511361"/>
          </a:xfrm>
          <a:prstGeom prst="homePlat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1" fontAlgn="auto" hangingPunct="1">
              <a:defRPr/>
            </a:pPr>
            <a:endParaRPr lang="fi-FI" err="1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A52BD63-C9AA-41FD-BCD9-83DB0F76E090}"/>
              </a:ext>
            </a:extLst>
          </p:cNvPr>
          <p:cNvSpPr txBox="1"/>
          <p:nvPr/>
        </p:nvSpPr>
        <p:spPr>
          <a:xfrm>
            <a:off x="726991" y="4939921"/>
            <a:ext cx="235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 eaLnBrk="1" fontAlgn="auto" hangingPunct="1">
              <a:defRPr/>
            </a:pPr>
            <a:r>
              <a:rPr lang="fi-FI" sz="1400" err="1">
                <a:solidFill>
                  <a:prstClr val="white"/>
                </a:solidFill>
                <a:cs typeface="Arial" panose="020B0604020202020204" pitchFamily="34" charset="0"/>
              </a:rPr>
              <a:t>eNPS-INDEKSI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/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2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B301524C-0CDC-5105-7A80-6D20D06900AF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sp>
        <p:nvSpPr>
          <p:cNvPr id="3" name="Nuoli: Viisikulmio 2">
            <a:extLst>
              <a:ext uri="{FF2B5EF4-FFF2-40B4-BE49-F238E27FC236}">
                <a16:creationId xmlns:a16="http://schemas.microsoft.com/office/drawing/2014/main" id="{FE9CB2A6-145F-88B8-E07D-A7D9882722BB}"/>
              </a:ext>
            </a:extLst>
          </p:cNvPr>
          <p:cNvSpPr/>
          <p:nvPr/>
        </p:nvSpPr>
        <p:spPr>
          <a:xfrm>
            <a:off x="726991" y="1407176"/>
            <a:ext cx="2212483" cy="511361"/>
          </a:xfrm>
          <a:prstGeom prst="homePlat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1" fontAlgn="auto" hangingPunct="1">
              <a:defRPr/>
            </a:pPr>
            <a:endParaRPr lang="fi-FI" err="1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F34C4D0-4C42-D46F-1999-EF0EFA28D4B8}"/>
              </a:ext>
            </a:extLst>
          </p:cNvPr>
          <p:cNvSpPr txBox="1"/>
          <p:nvPr/>
        </p:nvSpPr>
        <p:spPr>
          <a:xfrm>
            <a:off x="726989" y="1507767"/>
            <a:ext cx="235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 eaLnBrk="1" fontAlgn="auto" hangingPunct="1">
              <a:defRPr/>
            </a:pPr>
            <a:r>
              <a:rPr lang="fi-FI" sz="1400">
                <a:solidFill>
                  <a:prstClr val="white"/>
                </a:solidFill>
                <a:cs typeface="Arial" panose="020B0604020202020204" pitchFamily="34" charset="0"/>
              </a:rPr>
              <a:t>ARVIOINTIASTEIKKO</a:t>
            </a:r>
          </a:p>
        </p:txBody>
      </p:sp>
      <p:pic>
        <p:nvPicPr>
          <p:cNvPr id="2" name="Kuva 1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56B18387-2C8B-7F41-14DD-9CCE8F3A05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71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Taustatietoja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797B786-71BE-4A67-B192-73010C62665F}"/>
              </a:ext>
            </a:extLst>
          </p:cNvPr>
          <p:cNvSpPr txBox="1"/>
          <p:nvPr/>
        </p:nvSpPr>
        <p:spPr>
          <a:xfrm>
            <a:off x="3167591" y="1329509"/>
            <a:ext cx="8568952" cy="3385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914377">
              <a:defRPr/>
            </a:pPr>
            <a:r>
              <a:rPr lang="fi-FI" sz="1400">
                <a:solidFill>
                  <a:srgbClr val="3C3C3B"/>
                </a:solidFill>
                <a:cs typeface="Arial"/>
              </a:rPr>
              <a:t>kyselykierros: 2024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3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3" name="Nuoli: Viisikulmio 2">
            <a:extLst>
              <a:ext uri="{FF2B5EF4-FFF2-40B4-BE49-F238E27FC236}">
                <a16:creationId xmlns:a16="http://schemas.microsoft.com/office/drawing/2014/main" id="{FE9CB2A6-145F-88B8-E07D-A7D9882722BB}"/>
              </a:ext>
            </a:extLst>
          </p:cNvPr>
          <p:cNvSpPr/>
          <p:nvPr/>
        </p:nvSpPr>
        <p:spPr>
          <a:xfrm>
            <a:off x="763885" y="1013475"/>
            <a:ext cx="2212483" cy="993125"/>
          </a:xfrm>
          <a:prstGeom prst="homePlat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1" fontAlgn="auto" hangingPunct="1">
              <a:defRPr/>
            </a:pPr>
            <a:endParaRPr lang="fi-FI" err="1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F34C4D0-4C42-D46F-1999-EF0EFA28D4B8}"/>
              </a:ext>
            </a:extLst>
          </p:cNvPr>
          <p:cNvSpPr txBox="1"/>
          <p:nvPr/>
        </p:nvSpPr>
        <p:spPr>
          <a:xfrm>
            <a:off x="763884" y="1114068"/>
            <a:ext cx="2356499" cy="769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219140" eaLnBrk="1" fontAlgn="auto" hangingPunct="1">
              <a:defRPr/>
            </a:pPr>
            <a:r>
              <a:rPr lang="fi-FI" sz="1400">
                <a:solidFill>
                  <a:prstClr val="white"/>
                </a:solidFill>
                <a:cs typeface="Arial" panose="020B0604020202020204" pitchFamily="34" charset="0"/>
              </a:rPr>
              <a:t>TÄLLÄ RAPORTILLA KÄYTETYT TAUSTATIEDOT</a:t>
            </a: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BBDD368-D919-C83C-FCDD-6764A79ABEEB}"/>
              </a:ext>
            </a:extLst>
          </p:cNvPr>
          <p:cNvSpPr txBox="1"/>
          <p:nvPr/>
        </p:nvSpPr>
        <p:spPr>
          <a:xfrm>
            <a:off x="763884" y="2255371"/>
            <a:ext cx="1465251" cy="3385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914377">
              <a:defRPr/>
            </a:pPr>
            <a:r>
              <a:rPr lang="fi-FI" sz="1400" b="1">
                <a:solidFill>
                  <a:srgbClr val="3C3C3B"/>
                </a:solidFill>
                <a:cs typeface="Arial"/>
              </a:rPr>
              <a:t>N=768</a:t>
            </a:r>
          </a:p>
        </p:txBody>
      </p:sp>
      <p:pic>
        <p:nvPicPr>
          <p:cNvPr id="5" name="Kuva 4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47481068-EF05-17B3-8FDE-D011D847ED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271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55CBF4F-1548-D509-D8A9-E9C82F117178}"/>
              </a:ext>
            </a:extLst>
          </p:cNvPr>
          <p:cNvGraphicFramePr/>
          <p:nvPr/>
        </p:nvGraphicFramePr>
        <p:xfrm>
          <a:off x="692144" y="943086"/>
          <a:ext cx="10763735" cy="5414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1FF64B3-03AE-761D-9331-E7862ECF8908}"/>
              </a:ext>
            </a:extLst>
          </p:cNvPr>
          <p:cNvCxnSpPr/>
          <p:nvPr/>
        </p:nvCxnSpPr>
        <p:spPr>
          <a:xfrm>
            <a:off x="510363" y="2452134"/>
            <a:ext cx="11154581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Tulokset aihealueittain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4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 dirty="0">
                <a:solidFill>
                  <a:srgbClr val="3C3C3B"/>
                </a:solidFill>
              </a:rPr>
              <a:t>Riihimäen kaupunki | Henkilöstökysely 2024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AF533D4C-F5F9-782A-02A4-5FB4493062C5}"/>
              </a:ext>
            </a:extLst>
          </p:cNvPr>
          <p:cNvCxnSpPr/>
          <p:nvPr/>
        </p:nvCxnSpPr>
        <p:spPr>
          <a:xfrm>
            <a:off x="513901" y="3157426"/>
            <a:ext cx="11154581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0E086B49-FEE8-1C66-C9B3-F84CE820EAD9}"/>
              </a:ext>
            </a:extLst>
          </p:cNvPr>
          <p:cNvCxnSpPr/>
          <p:nvPr/>
        </p:nvCxnSpPr>
        <p:spPr>
          <a:xfrm>
            <a:off x="609600" y="3710010"/>
            <a:ext cx="11154581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iruutu 9">
            <a:extLst>
              <a:ext uri="{FF2B5EF4-FFF2-40B4-BE49-F238E27FC236}">
                <a16:creationId xmlns:a16="http://schemas.microsoft.com/office/drawing/2014/main" id="{52F55845-8976-9610-D18B-7DB85046BEEE}"/>
              </a:ext>
            </a:extLst>
          </p:cNvPr>
          <p:cNvSpPr txBox="1"/>
          <p:nvPr/>
        </p:nvSpPr>
        <p:spPr>
          <a:xfrm>
            <a:off x="49605" y="2130751"/>
            <a:ext cx="1011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srgbClr val="00B050"/>
                </a:solidFill>
              </a:rPr>
              <a:t>Erinomainen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47C3110-3DC3-A3B0-710E-874C788749A0}"/>
              </a:ext>
            </a:extLst>
          </p:cNvPr>
          <p:cNvSpPr txBox="1"/>
          <p:nvPr/>
        </p:nvSpPr>
        <p:spPr>
          <a:xfrm>
            <a:off x="49604" y="2836042"/>
            <a:ext cx="1011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srgbClr val="92D050"/>
                </a:solidFill>
              </a:rPr>
              <a:t>Hyvä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F9A3423-A8A7-C02B-1D48-19351A5EB04E}"/>
              </a:ext>
            </a:extLst>
          </p:cNvPr>
          <p:cNvSpPr txBox="1"/>
          <p:nvPr/>
        </p:nvSpPr>
        <p:spPr>
          <a:xfrm>
            <a:off x="49604" y="3471672"/>
            <a:ext cx="1011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srgbClr val="FFC000"/>
                </a:solidFill>
              </a:rPr>
              <a:t>Tyydyttävä</a:t>
            </a:r>
          </a:p>
        </p:txBody>
      </p:sp>
      <p:sp>
        <p:nvSpPr>
          <p:cNvPr id="14" name="Nuoli: Vasen-oikea 13">
            <a:extLst>
              <a:ext uri="{FF2B5EF4-FFF2-40B4-BE49-F238E27FC236}">
                <a16:creationId xmlns:a16="http://schemas.microsoft.com/office/drawing/2014/main" id="{139E5102-E011-D85B-095B-AF709EFBED0D}"/>
              </a:ext>
            </a:extLst>
          </p:cNvPr>
          <p:cNvSpPr/>
          <p:nvPr/>
        </p:nvSpPr>
        <p:spPr>
          <a:xfrm>
            <a:off x="1034847" y="1659507"/>
            <a:ext cx="396815" cy="156988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: Vasen-oikea 14">
            <a:extLst>
              <a:ext uri="{FF2B5EF4-FFF2-40B4-BE49-F238E27FC236}">
                <a16:creationId xmlns:a16="http://schemas.microsoft.com/office/drawing/2014/main" id="{F7BAEA00-EF0F-E614-9949-9C2A5D6FD7E6}"/>
              </a:ext>
            </a:extLst>
          </p:cNvPr>
          <p:cNvSpPr/>
          <p:nvPr/>
        </p:nvSpPr>
        <p:spPr>
          <a:xfrm>
            <a:off x="1989275" y="1659507"/>
            <a:ext cx="396815" cy="156988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: Vasen-oikea 15">
            <a:extLst>
              <a:ext uri="{FF2B5EF4-FFF2-40B4-BE49-F238E27FC236}">
                <a16:creationId xmlns:a16="http://schemas.microsoft.com/office/drawing/2014/main" id="{14E2F918-BD71-B93F-7281-6B5D8056248C}"/>
              </a:ext>
            </a:extLst>
          </p:cNvPr>
          <p:cNvSpPr/>
          <p:nvPr/>
        </p:nvSpPr>
        <p:spPr>
          <a:xfrm>
            <a:off x="2943703" y="1659507"/>
            <a:ext cx="396815" cy="156988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Nuoli: Vasen-oikea 16">
            <a:extLst>
              <a:ext uri="{FF2B5EF4-FFF2-40B4-BE49-F238E27FC236}">
                <a16:creationId xmlns:a16="http://schemas.microsoft.com/office/drawing/2014/main" id="{0CA5D1D4-8778-A4E5-64EF-41408A9E903F}"/>
              </a:ext>
            </a:extLst>
          </p:cNvPr>
          <p:cNvSpPr/>
          <p:nvPr/>
        </p:nvSpPr>
        <p:spPr>
          <a:xfrm>
            <a:off x="3898131" y="1659507"/>
            <a:ext cx="396815" cy="156988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Nuoli: Vasen-oikea 17">
            <a:extLst>
              <a:ext uri="{FF2B5EF4-FFF2-40B4-BE49-F238E27FC236}">
                <a16:creationId xmlns:a16="http://schemas.microsoft.com/office/drawing/2014/main" id="{AF69DDA8-52FF-C297-4054-03BDD96EED93}"/>
              </a:ext>
            </a:extLst>
          </p:cNvPr>
          <p:cNvSpPr/>
          <p:nvPr/>
        </p:nvSpPr>
        <p:spPr>
          <a:xfrm>
            <a:off x="5864422" y="1659507"/>
            <a:ext cx="396815" cy="156988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Nuoli: Vasen-oikea 18">
            <a:extLst>
              <a:ext uri="{FF2B5EF4-FFF2-40B4-BE49-F238E27FC236}">
                <a16:creationId xmlns:a16="http://schemas.microsoft.com/office/drawing/2014/main" id="{8E3AC557-3C9F-0167-CB6A-FB7AC8144B6A}"/>
              </a:ext>
            </a:extLst>
          </p:cNvPr>
          <p:cNvSpPr/>
          <p:nvPr/>
        </p:nvSpPr>
        <p:spPr>
          <a:xfrm>
            <a:off x="8768649" y="1659507"/>
            <a:ext cx="396815" cy="156988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Nuoli: Vasen-oikea 19">
            <a:extLst>
              <a:ext uri="{FF2B5EF4-FFF2-40B4-BE49-F238E27FC236}">
                <a16:creationId xmlns:a16="http://schemas.microsoft.com/office/drawing/2014/main" id="{23CC81CB-E250-AB7E-9AF5-DEC3C3F1BD8C}"/>
              </a:ext>
            </a:extLst>
          </p:cNvPr>
          <p:cNvSpPr/>
          <p:nvPr/>
        </p:nvSpPr>
        <p:spPr>
          <a:xfrm>
            <a:off x="10666460" y="1658744"/>
            <a:ext cx="396815" cy="156988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Nuoli: Vasen 20">
            <a:extLst>
              <a:ext uri="{FF2B5EF4-FFF2-40B4-BE49-F238E27FC236}">
                <a16:creationId xmlns:a16="http://schemas.microsoft.com/office/drawing/2014/main" id="{3F435969-224B-9F4F-FDAF-6508F7FAAEF0}"/>
              </a:ext>
            </a:extLst>
          </p:cNvPr>
          <p:cNvSpPr/>
          <p:nvPr/>
        </p:nvSpPr>
        <p:spPr>
          <a:xfrm rot="791071">
            <a:off x="4881276" y="1658744"/>
            <a:ext cx="396815" cy="15698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Nuoli: Vasen 21">
            <a:extLst>
              <a:ext uri="{FF2B5EF4-FFF2-40B4-BE49-F238E27FC236}">
                <a16:creationId xmlns:a16="http://schemas.microsoft.com/office/drawing/2014/main" id="{1EE380CF-F700-006F-DD67-84CCCDA79C1C}"/>
              </a:ext>
            </a:extLst>
          </p:cNvPr>
          <p:cNvSpPr/>
          <p:nvPr/>
        </p:nvSpPr>
        <p:spPr>
          <a:xfrm rot="791071">
            <a:off x="9724620" y="1658744"/>
            <a:ext cx="396815" cy="15698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Nuoli: Vasen 22">
            <a:extLst>
              <a:ext uri="{FF2B5EF4-FFF2-40B4-BE49-F238E27FC236}">
                <a16:creationId xmlns:a16="http://schemas.microsoft.com/office/drawing/2014/main" id="{884BDC0F-D557-E1B0-7622-06555C79F2D5}"/>
              </a:ext>
            </a:extLst>
          </p:cNvPr>
          <p:cNvSpPr/>
          <p:nvPr/>
        </p:nvSpPr>
        <p:spPr>
          <a:xfrm rot="20602786">
            <a:off x="6747695" y="1679475"/>
            <a:ext cx="396815" cy="15698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Nuoli: Vasen 23">
            <a:extLst>
              <a:ext uri="{FF2B5EF4-FFF2-40B4-BE49-F238E27FC236}">
                <a16:creationId xmlns:a16="http://schemas.microsoft.com/office/drawing/2014/main" id="{77BD365A-D5AF-5A89-2CD1-F48103636AC8}"/>
              </a:ext>
            </a:extLst>
          </p:cNvPr>
          <p:cNvSpPr/>
          <p:nvPr/>
        </p:nvSpPr>
        <p:spPr>
          <a:xfrm rot="20602786">
            <a:off x="7761030" y="1659587"/>
            <a:ext cx="396815" cy="15698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AFA4D20-5C63-1C04-985D-6F5F903EB8CC}"/>
              </a:ext>
            </a:extLst>
          </p:cNvPr>
          <p:cNvSpPr txBox="1"/>
          <p:nvPr/>
        </p:nvSpPr>
        <p:spPr>
          <a:xfrm>
            <a:off x="1421150" y="6248781"/>
            <a:ext cx="92833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AD9C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5,0 tai yli &gt; Erinomainen taso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/>
              </a:rPr>
              <a:t>//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AD9C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88E0C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4,2 - 4,9 &gt; Hyvä taso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/>
              </a:rPr>
              <a:t>//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88E0C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D6A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3,5 - 4,1 &gt; Tyydyttävä taso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/>
              </a:rPr>
              <a:t>//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D6A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E068F8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Alle 3,5 &gt; Kehittämistarpeita</a:t>
            </a: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5D8164F4-9465-5011-494A-9528E9417BCB}"/>
              </a:ext>
            </a:extLst>
          </p:cNvPr>
          <p:cNvSpPr/>
          <p:nvPr/>
        </p:nvSpPr>
        <p:spPr>
          <a:xfrm>
            <a:off x="3699494" y="2480005"/>
            <a:ext cx="794087" cy="6774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E0854F30-A053-1C7D-DADC-7237DFBEA982}"/>
              </a:ext>
            </a:extLst>
          </p:cNvPr>
          <p:cNvSpPr/>
          <p:nvPr/>
        </p:nvSpPr>
        <p:spPr>
          <a:xfrm>
            <a:off x="8576293" y="2703328"/>
            <a:ext cx="794087" cy="6774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CF137121-6BFE-8E6F-FF9B-EAAA1FD51380}"/>
              </a:ext>
            </a:extLst>
          </p:cNvPr>
          <p:cNvSpPr/>
          <p:nvPr/>
        </p:nvSpPr>
        <p:spPr>
          <a:xfrm>
            <a:off x="9498238" y="2728983"/>
            <a:ext cx="794087" cy="6774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C98C031D-56B0-EA0D-D06B-C1F71C1A5FC0}"/>
              </a:ext>
            </a:extLst>
          </p:cNvPr>
          <p:cNvSpPr/>
          <p:nvPr/>
        </p:nvSpPr>
        <p:spPr>
          <a:xfrm>
            <a:off x="10492609" y="2881383"/>
            <a:ext cx="794087" cy="6774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F54E1558-A887-9C5C-B24C-C3C8B013D367}"/>
              </a:ext>
            </a:extLst>
          </p:cNvPr>
          <p:cNvSpPr/>
          <p:nvPr/>
        </p:nvSpPr>
        <p:spPr>
          <a:xfrm>
            <a:off x="6583022" y="2330630"/>
            <a:ext cx="794087" cy="6774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EF280BE2-049B-A15B-7E65-8B0DB7066052}"/>
              </a:ext>
            </a:extLst>
          </p:cNvPr>
          <p:cNvSpPr/>
          <p:nvPr/>
        </p:nvSpPr>
        <p:spPr>
          <a:xfrm>
            <a:off x="5630895" y="1894555"/>
            <a:ext cx="794087" cy="6774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E97A3BC9-91A4-17BD-2D20-46C8D1C9E38C}"/>
              </a:ext>
            </a:extLst>
          </p:cNvPr>
          <p:cNvSpPr/>
          <p:nvPr/>
        </p:nvSpPr>
        <p:spPr>
          <a:xfrm>
            <a:off x="7579657" y="1962537"/>
            <a:ext cx="794087" cy="6774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37428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69FFDF92-99F9-0B76-39C9-E7F36CBD225B}"/>
              </a:ext>
            </a:extLst>
          </p:cNvPr>
          <p:cNvGraphicFramePr/>
          <p:nvPr/>
        </p:nvGraphicFramePr>
        <p:xfrm>
          <a:off x="609600" y="887540"/>
          <a:ext cx="10972800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 dirty="0">
                <a:solidFill>
                  <a:srgbClr val="3C3C3B"/>
                </a:solidFill>
              </a:rPr>
              <a:t>Tulokset aihealueittain – Vertailu julkisorganisaatiot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5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 dirty="0">
                <a:solidFill>
                  <a:srgbClr val="3C3C3B"/>
                </a:solidFill>
              </a:rPr>
              <a:t>Riihimäen kaupunki | Henkilöstökysely 2024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284FFC5-960B-D0EC-53E1-EE3816561DA8}"/>
              </a:ext>
            </a:extLst>
          </p:cNvPr>
          <p:cNvSpPr txBox="1"/>
          <p:nvPr/>
        </p:nvSpPr>
        <p:spPr>
          <a:xfrm>
            <a:off x="4570320" y="985702"/>
            <a:ext cx="68804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050" dirty="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D92671A-CBC7-E09D-9844-0D807BAA367E}"/>
              </a:ext>
            </a:extLst>
          </p:cNvPr>
          <p:cNvSpPr txBox="1"/>
          <p:nvPr/>
        </p:nvSpPr>
        <p:spPr>
          <a:xfrm>
            <a:off x="951097" y="6141932"/>
            <a:ext cx="9394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i="1" dirty="0">
                <a:solidFill>
                  <a:srgbClr val="0070C0"/>
                </a:solidFill>
              </a:rPr>
              <a:t>Vertailu on suuntaa antava.</a:t>
            </a:r>
          </a:p>
          <a:p>
            <a:r>
              <a:rPr lang="fi-FI" sz="1100" i="1" dirty="0">
                <a:solidFill>
                  <a:srgbClr val="0070C0"/>
                </a:solidFill>
              </a:rPr>
              <a:t>Vertailuindeksi muodostuu </a:t>
            </a:r>
            <a:r>
              <a:rPr lang="fi-FI" sz="1100" i="1" dirty="0" err="1">
                <a:solidFill>
                  <a:srgbClr val="0070C0"/>
                </a:solidFill>
              </a:rPr>
              <a:t>Feelbackin</a:t>
            </a:r>
            <a:r>
              <a:rPr lang="fi-FI" sz="1100" i="1" dirty="0">
                <a:solidFill>
                  <a:srgbClr val="0070C0"/>
                </a:solidFill>
              </a:rPr>
              <a:t> vuoden 2023 aikana toteuttamista henkilöstökyselyistä toimialalla Julkishallinto, vastaajamäärä on noin 6000.</a:t>
            </a:r>
          </a:p>
          <a:p>
            <a:r>
              <a:rPr lang="fi-FI" sz="1100" i="1" dirty="0">
                <a:solidFill>
                  <a:srgbClr val="0070C0"/>
                </a:solidFill>
              </a:rPr>
              <a:t>Organisaatiokohtaisissa kyselysisällöissä esiintyy eroja aihealueittain sekä kysymysmuotoiluissa.</a:t>
            </a:r>
          </a:p>
        </p:txBody>
      </p:sp>
    </p:spTree>
    <p:extLst>
      <p:ext uri="{BB962C8B-B14F-4D97-AF65-F5344CB8AC3E}">
        <p14:creationId xmlns:p14="http://schemas.microsoft.com/office/powerpoint/2010/main" val="41049178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Avoimuus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6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BDE96E-7BED-E2E4-2623-42D9D26C5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042655"/>
              </p:ext>
            </p:extLst>
          </p:nvPr>
        </p:nvGraphicFramePr>
        <p:xfrm>
          <a:off x="227462" y="1173709"/>
          <a:ext cx="8488909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69FFDF92-99F9-0B76-39C9-E7F36CBD2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006025"/>
              </p:ext>
            </p:extLst>
          </p:nvPr>
        </p:nvGraphicFramePr>
        <p:xfrm>
          <a:off x="8425877" y="1173709"/>
          <a:ext cx="3239068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284FFC5-960B-D0EC-53E1-EE3816561DA8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7" name="Kuva 6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E7DB7B7F-4678-2C89-0762-B50B705A71E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21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Tavoitteellisuus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7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BDE96E-7BED-E2E4-2623-42D9D26C5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733175"/>
              </p:ext>
            </p:extLst>
          </p:nvPr>
        </p:nvGraphicFramePr>
        <p:xfrm>
          <a:off x="227462" y="1173709"/>
          <a:ext cx="8488909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69FFDF92-99F9-0B76-39C9-E7F36CBD2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907301"/>
              </p:ext>
            </p:extLst>
          </p:nvPr>
        </p:nvGraphicFramePr>
        <p:xfrm>
          <a:off x="8425877" y="1173709"/>
          <a:ext cx="3239068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284FFC5-960B-D0EC-53E1-EE3816561DA8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7" name="Kuva 6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CE5684AB-A658-10BA-B75B-94D664F5B79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878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Yhteisöllisyys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8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BDE96E-7BED-E2E4-2623-42D9D26C5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652434"/>
              </p:ext>
            </p:extLst>
          </p:nvPr>
        </p:nvGraphicFramePr>
        <p:xfrm>
          <a:off x="227462" y="836713"/>
          <a:ext cx="8488909" cy="562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69FFDF92-99F9-0B76-39C9-E7F36CBD2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408096"/>
              </p:ext>
            </p:extLst>
          </p:nvPr>
        </p:nvGraphicFramePr>
        <p:xfrm>
          <a:off x="8425877" y="836713"/>
          <a:ext cx="3239068" cy="562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284FFC5-960B-D0EC-53E1-EE3816561DA8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7" name="Kuva 6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49A2D0FA-3DBC-2AF0-1333-AF581376AD7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239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Tiedonkulku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9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BDE96E-7BED-E2E4-2623-42D9D26C5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377613"/>
              </p:ext>
            </p:extLst>
          </p:nvPr>
        </p:nvGraphicFramePr>
        <p:xfrm>
          <a:off x="227462" y="1173709"/>
          <a:ext cx="8488909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69FFDF92-99F9-0B76-39C9-E7F36CBD2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470453"/>
              </p:ext>
            </p:extLst>
          </p:nvPr>
        </p:nvGraphicFramePr>
        <p:xfrm>
          <a:off x="8425877" y="1173709"/>
          <a:ext cx="3239068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284FFC5-960B-D0EC-53E1-EE3816561DA8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7" name="Kuva 6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02A96A3A-3ACC-7325-3FA4-12C43AD3123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0647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3.09.14"/>
  <p:tag name="AS_TITLE" val="Aspose.Slides for .NET 4.0 Client Profile"/>
  <p:tag name="AS_VERSION" val="23.9"/>
</p:tagLst>
</file>

<file path=ppt/theme/theme1.xml><?xml version="1.0" encoding="utf-8"?>
<a:theme xmlns:a="http://schemas.openxmlformats.org/drawingml/2006/main" name="Oletusteema">
  <a:themeElements>
    <a:clrScheme name="Feelback Theme 2022">
      <a:dk1>
        <a:srgbClr val="3C3C3B"/>
      </a:dk1>
      <a:lt1>
        <a:srgbClr val="FFFFFF"/>
      </a:lt1>
      <a:dk2>
        <a:srgbClr val="FFD6A9"/>
      </a:dk2>
      <a:lt2>
        <a:srgbClr val="F6F6F6"/>
      </a:lt2>
      <a:accent1>
        <a:srgbClr val="F39600"/>
      </a:accent1>
      <a:accent2>
        <a:srgbClr val="F36DFF"/>
      </a:accent2>
      <a:accent3>
        <a:srgbClr val="5956CC"/>
      </a:accent3>
      <a:accent4>
        <a:srgbClr val="7EA5FF"/>
      </a:accent4>
      <a:accent5>
        <a:srgbClr val="00AD9C"/>
      </a:accent5>
      <a:accent6>
        <a:srgbClr val="FFD6A9"/>
      </a:accent6>
      <a:hlink>
        <a:srgbClr val="EBA9FF"/>
      </a:hlink>
      <a:folHlink>
        <a:srgbClr val="8F92EC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elback_Raporttipohja_2022" id="{957812A0-9CC5-DD4F-9A98-8BB2BAF43275}" vid="{31FC25AA-3898-4E4C-8824-05A9EBD9FEA6}"/>
    </a:ext>
  </a:extLst>
</a:theme>
</file>

<file path=ppt/theme/theme2.xml><?xml version="1.0" encoding="utf-8"?>
<a:theme xmlns:a="http://schemas.openxmlformats.org/drawingml/2006/main" name="1_Oletusteema">
  <a:themeElements>
    <a:clrScheme name="Feelback Theme 2022">
      <a:dk1>
        <a:srgbClr val="3C3C3B"/>
      </a:dk1>
      <a:lt1>
        <a:srgbClr val="FFFFFF"/>
      </a:lt1>
      <a:dk2>
        <a:srgbClr val="FFD6A9"/>
      </a:dk2>
      <a:lt2>
        <a:srgbClr val="F6F6F6"/>
      </a:lt2>
      <a:accent1>
        <a:srgbClr val="F39600"/>
      </a:accent1>
      <a:accent2>
        <a:srgbClr val="F36DFF"/>
      </a:accent2>
      <a:accent3>
        <a:srgbClr val="5956CC"/>
      </a:accent3>
      <a:accent4>
        <a:srgbClr val="7EA5FF"/>
      </a:accent4>
      <a:accent5>
        <a:srgbClr val="00AD9C"/>
      </a:accent5>
      <a:accent6>
        <a:srgbClr val="FFD6A9"/>
      </a:accent6>
      <a:hlink>
        <a:srgbClr val="EBA9FF"/>
      </a:hlink>
      <a:folHlink>
        <a:srgbClr val="8F92EC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elback_Raporttipohja_2022" id="{957812A0-9CC5-DD4F-9A98-8BB2BAF43275}" vid="{31FC25AA-3898-4E4C-8824-05A9EBD9FEA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FB_teema_pptx</Template>
  <TotalTime>1115</TotalTime>
  <Words>782</Words>
  <Application>Microsoft Office PowerPoint</Application>
  <PresentationFormat>Laajakuva</PresentationFormat>
  <Paragraphs>331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Oletusteema</vt:lpstr>
      <vt:lpstr>1_Oletusteema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Ojanen Päivi</dc:creator>
  <cp:lastModifiedBy>Ojanen Päivi</cp:lastModifiedBy>
  <cp:revision>207</cp:revision>
  <dcterms:modified xsi:type="dcterms:W3CDTF">2024-04-03T09:15:20Z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ID">
    <vt:i4>3999788</vt:i4>
  </property>
</Properties>
</file>